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5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12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36EB0-E7DA-6F4C-AB14-578B8489B691}" type="datetimeFigureOut">
              <a:rPr lang="en-US" smtClean="0"/>
              <a:t>12/9/15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1087-25DF-5F45-BC6E-3165A485C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492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36EB0-E7DA-6F4C-AB14-578B8489B691}" type="datetimeFigureOut">
              <a:rPr lang="en-US" smtClean="0"/>
              <a:t>12/9/15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1087-25DF-5F45-BC6E-3165A485C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24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36EB0-E7DA-6F4C-AB14-578B8489B691}" type="datetimeFigureOut">
              <a:rPr lang="en-US" smtClean="0"/>
              <a:t>12/9/15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1087-25DF-5F45-BC6E-3165A485C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96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36EB0-E7DA-6F4C-AB14-578B8489B691}" type="datetimeFigureOut">
              <a:rPr lang="en-US" smtClean="0"/>
              <a:t>12/9/15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1087-25DF-5F45-BC6E-3165A485C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19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36EB0-E7DA-6F4C-AB14-578B8489B691}" type="datetimeFigureOut">
              <a:rPr lang="en-US" smtClean="0"/>
              <a:t>12/9/15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1087-25DF-5F45-BC6E-3165A485C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8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36EB0-E7DA-6F4C-AB14-578B8489B691}" type="datetimeFigureOut">
              <a:rPr lang="en-US" smtClean="0"/>
              <a:t>12/9/15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1087-25DF-5F45-BC6E-3165A485C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86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36EB0-E7DA-6F4C-AB14-578B8489B691}" type="datetimeFigureOut">
              <a:rPr lang="en-US" smtClean="0"/>
              <a:t>12/9/15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1087-25DF-5F45-BC6E-3165A485C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89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36EB0-E7DA-6F4C-AB14-578B8489B691}" type="datetimeFigureOut">
              <a:rPr lang="en-US" smtClean="0"/>
              <a:t>12/9/15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1087-25DF-5F45-BC6E-3165A485C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3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36EB0-E7DA-6F4C-AB14-578B8489B691}" type="datetimeFigureOut">
              <a:rPr lang="en-US" smtClean="0"/>
              <a:t>12/9/15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1087-25DF-5F45-BC6E-3165A485C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21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36EB0-E7DA-6F4C-AB14-578B8489B691}" type="datetimeFigureOut">
              <a:rPr lang="en-US" smtClean="0"/>
              <a:t>12/9/15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1087-25DF-5F45-BC6E-3165A485C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20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36EB0-E7DA-6F4C-AB14-578B8489B691}" type="datetimeFigureOut">
              <a:rPr lang="en-US" smtClean="0"/>
              <a:t>12/9/15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1087-25DF-5F45-BC6E-3165A485C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3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36EB0-E7DA-6F4C-AB14-578B8489B691}" type="datetimeFigureOut">
              <a:rPr lang="en-US" smtClean="0"/>
              <a:t>12/9/15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71087-25DF-5F45-BC6E-3165A485C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8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28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Development 199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84200"/>
            <a:ext cx="6858000" cy="5669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71221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32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Development 2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84200"/>
            <a:ext cx="6858000" cy="5669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71221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32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690"/>
          <a:stretch/>
        </p:blipFill>
        <p:spPr>
          <a:xfrm>
            <a:off x="609600" y="664570"/>
            <a:ext cx="7922310" cy="619342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3830" y="6260017"/>
            <a:ext cx="1847850" cy="28574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dirty="0" smtClean="0"/>
              <a:t>Not Shown: Tunica</a:t>
            </a:r>
            <a:endParaRPr lang="en-US" sz="14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695903" y="6392929"/>
            <a:ext cx="1905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830" y="88483"/>
            <a:ext cx="8933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ill Sans"/>
                <a:cs typeface="Gill Sans"/>
              </a:rPr>
              <a:t>Top 10 Employment Centers  by Block Group (2010)</a:t>
            </a:r>
            <a:endParaRPr lang="en-US" sz="2400" dirty="0"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5436" y="5309118"/>
            <a:ext cx="5377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226.1</a:t>
            </a:r>
            <a:endParaRPr lang="en-US" sz="1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9558282">
            <a:off x="5148621" y="3482860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n>
                  <a:solidFill>
                    <a:schemeClr val="bg1"/>
                  </a:solidFill>
                </a:ln>
              </a:rPr>
              <a:t>213.11</a:t>
            </a:r>
            <a:endParaRPr lang="en-US" sz="12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60102" y="4570076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9801.1</a:t>
            </a:r>
            <a:endParaRPr lang="en-US" sz="1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11698" y="4562881"/>
            <a:ext cx="5377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225.1</a:t>
            </a:r>
            <a:endParaRPr lang="en-US" sz="1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20267364">
            <a:off x="3481765" y="3235570"/>
            <a:ext cx="1045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31.1 and 31.2</a:t>
            </a:r>
          </a:p>
        </p:txBody>
      </p:sp>
      <p:sp>
        <p:nvSpPr>
          <p:cNvPr id="23" name="TextBox 22"/>
          <p:cNvSpPr txBox="1"/>
          <p:nvPr/>
        </p:nvSpPr>
        <p:spPr>
          <a:xfrm rot="19774455">
            <a:off x="2424503" y="3461948"/>
            <a:ext cx="1045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37.1 </a:t>
            </a:r>
            <a:r>
              <a:rPr lang="en-US" sz="1200" b="1" dirty="0">
                <a:solidFill>
                  <a:srgbClr val="000000"/>
                </a:solidFill>
              </a:rPr>
              <a:t>and</a:t>
            </a:r>
            <a:r>
              <a:rPr lang="en-US" sz="1200" b="1" dirty="0" smtClean="0">
                <a:solidFill>
                  <a:srgbClr val="000000"/>
                </a:solidFill>
              </a:rPr>
              <a:t> 38.1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29110" y="3239474"/>
            <a:ext cx="4597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n>
                  <a:solidFill>
                    <a:schemeClr val="bg1"/>
                  </a:solidFill>
                </a:ln>
                <a:solidFill>
                  <a:srgbClr val="000000"/>
                </a:solidFill>
              </a:rPr>
              <a:t>42.1</a:t>
            </a:r>
            <a:endParaRPr lang="en-US" sz="1200" b="1" dirty="0">
              <a:ln>
                <a:solidFill>
                  <a:schemeClr val="bg1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817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helby_Pop_Density_196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43000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15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helby_Pop_Density_197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43000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11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Shelby_Pop_Density_198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43000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79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Shelby_Pop_Density_199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43000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79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Shelby_Pop_Density_200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43000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79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Shelby_Pop_Density_201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43000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79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Development 19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84200"/>
            <a:ext cx="6858000" cy="5669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71221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773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Development 196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33400"/>
            <a:ext cx="6858000" cy="5766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71221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1960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32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29</Words>
  <Application>Microsoft Macintosh PowerPoint</Application>
  <PresentationFormat>On-screen Show (4:3)</PresentationFormat>
  <Paragraphs>13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Charlie Santo</dc:creator>
  <cp:lastModifiedBy>Charlie Santo</cp:lastModifiedBy>
  <cp:revision>6</cp:revision>
  <cp:lastPrinted>2015-12-09T17:31:57Z</cp:lastPrinted>
  <dcterms:created xsi:type="dcterms:W3CDTF">2015-12-09T16:24:53Z</dcterms:created>
  <dcterms:modified xsi:type="dcterms:W3CDTF">2015-12-09T17:37:07Z</dcterms:modified>
</cp:coreProperties>
</file>