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0E63666-4252-4DA0-9104-52A748685C72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1FB491F-427F-4FD5-8BF8-1174CF51CEA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3666-4252-4DA0-9104-52A748685C72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491F-427F-4FD5-8BF8-1174CF51CE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3666-4252-4DA0-9104-52A748685C72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1FB491F-427F-4FD5-8BF8-1174CF51CE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3666-4252-4DA0-9104-52A748685C72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491F-427F-4FD5-8BF8-1174CF51CEA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E63666-4252-4DA0-9104-52A748685C72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1FB491F-427F-4FD5-8BF8-1174CF51CEA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3666-4252-4DA0-9104-52A748685C72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491F-427F-4FD5-8BF8-1174CF51CEA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3666-4252-4DA0-9104-52A748685C72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491F-427F-4FD5-8BF8-1174CF51CEA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3666-4252-4DA0-9104-52A748685C72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491F-427F-4FD5-8BF8-1174CF51CEA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3666-4252-4DA0-9104-52A748685C72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491F-427F-4FD5-8BF8-1174CF51CE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3666-4252-4DA0-9104-52A748685C72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1FB491F-427F-4FD5-8BF8-1174CF51CEA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3666-4252-4DA0-9104-52A748685C72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B491F-427F-4FD5-8BF8-1174CF51CEA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70E63666-4252-4DA0-9104-52A748685C72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21FB491F-427F-4FD5-8BF8-1174CF51CEA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Lipscomb IDEAL Program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TPSID Grant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304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More staff, better student:staff ratio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Increased competitiveness for admission</a:t>
            </a:r>
          </a:p>
          <a:p>
            <a:endParaRPr lang="en-US" dirty="0"/>
          </a:p>
          <a:p>
            <a:r>
              <a:rPr lang="en-US" dirty="0" smtClean="0"/>
              <a:t>Increased focus on job readiness, training, and placement</a:t>
            </a:r>
          </a:p>
          <a:p>
            <a:endParaRPr lang="en-US" dirty="0"/>
          </a:p>
          <a:p>
            <a:r>
              <a:rPr lang="en-US" dirty="0"/>
              <a:t>Similar number of enrolled </a:t>
            </a:r>
            <a:r>
              <a:rPr lang="en-US" dirty="0" smtClean="0"/>
              <a:t>students</a:t>
            </a:r>
          </a:p>
          <a:p>
            <a:endParaRPr lang="en-US" dirty="0"/>
          </a:p>
          <a:p>
            <a:r>
              <a:rPr lang="en-US" dirty="0" smtClean="0"/>
              <a:t>Potential change in office location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269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Federal Department of Education grant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“Model </a:t>
            </a:r>
            <a:r>
              <a:rPr lang="en-US" u="sng" dirty="0" smtClean="0"/>
              <a:t>T</a:t>
            </a:r>
            <a:r>
              <a:rPr lang="en-US" dirty="0" smtClean="0"/>
              <a:t>ransition and </a:t>
            </a:r>
            <a:r>
              <a:rPr lang="en-US" u="sng" dirty="0" smtClean="0"/>
              <a:t>P</a:t>
            </a:r>
            <a:r>
              <a:rPr lang="en-US" dirty="0" smtClean="0"/>
              <a:t>ostsecondary programs for </a:t>
            </a:r>
            <a:r>
              <a:rPr lang="en-US" u="sng" dirty="0" smtClean="0"/>
              <a:t>S</a:t>
            </a:r>
            <a:r>
              <a:rPr lang="en-US" dirty="0" smtClean="0"/>
              <a:t>tudents with </a:t>
            </a:r>
            <a:r>
              <a:rPr lang="en-US" u="sng" dirty="0" smtClean="0"/>
              <a:t>I</a:t>
            </a:r>
            <a:r>
              <a:rPr lang="en-US" dirty="0" smtClean="0"/>
              <a:t>ntellectual </a:t>
            </a:r>
            <a:r>
              <a:rPr lang="en-US" u="sng" dirty="0" smtClean="0"/>
              <a:t>D</a:t>
            </a:r>
            <a:r>
              <a:rPr lang="en-US" dirty="0" smtClean="0"/>
              <a:t>isabilities”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25 programs nationwide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3 in TN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5-year cycle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</a:t>
            </a:r>
            <a:r>
              <a:rPr lang="en-US" dirty="0" err="1" smtClean="0"/>
              <a:t>tpsid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525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Recognition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Increased publicity</a:t>
            </a:r>
          </a:p>
          <a:p>
            <a:endParaRPr lang="en-US" dirty="0"/>
          </a:p>
          <a:p>
            <a:r>
              <a:rPr lang="en-US" dirty="0" smtClean="0"/>
              <a:t>Increased oversight (evaluation, reporting)</a:t>
            </a:r>
          </a:p>
          <a:p>
            <a:endParaRPr lang="en-US" dirty="0"/>
          </a:p>
          <a:p>
            <a:r>
              <a:rPr lang="en-US" dirty="0" smtClean="0"/>
              <a:t>Personnel changes</a:t>
            </a:r>
          </a:p>
          <a:p>
            <a:endParaRPr lang="en-US" dirty="0"/>
          </a:p>
          <a:p>
            <a:r>
              <a:rPr lang="en-US" dirty="0" smtClean="0"/>
              <a:t>Programmatic changes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mean for IDEAL?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281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5367529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marL="4572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sz="1600" dirty="0" smtClean="0"/>
              <a:t>*denotes new positions as a result of the grant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Personnel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1828800"/>
            <a:ext cx="3810000" cy="213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9876" y="1839097"/>
            <a:ext cx="38862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Full-time:</a:t>
            </a:r>
          </a:p>
          <a:p>
            <a:endParaRPr lang="en-US" sz="800" b="1" dirty="0" smtClean="0"/>
          </a:p>
          <a:p>
            <a:r>
              <a:rPr lang="en-US" dirty="0" smtClean="0"/>
              <a:t>Program Director</a:t>
            </a:r>
          </a:p>
          <a:p>
            <a:r>
              <a:rPr lang="en-US" dirty="0" smtClean="0"/>
              <a:t>Program Coordinator </a:t>
            </a:r>
          </a:p>
          <a:p>
            <a:r>
              <a:rPr lang="en-US" dirty="0" smtClean="0"/>
              <a:t>On-Campus Job Developer</a:t>
            </a:r>
          </a:p>
          <a:p>
            <a:r>
              <a:rPr lang="en-US" dirty="0" smtClean="0"/>
              <a:t>Off-Campus Job Developer*</a:t>
            </a:r>
          </a:p>
          <a:p>
            <a:r>
              <a:rPr lang="en-US" dirty="0" smtClean="0"/>
              <a:t>Transition/Outreach Manager*</a:t>
            </a:r>
          </a:p>
          <a:p>
            <a:r>
              <a:rPr lang="en-US" dirty="0" smtClean="0"/>
              <a:t>Residential Coordinator*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724400" y="1828800"/>
            <a:ext cx="3962400" cy="21336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724400" y="1863811"/>
            <a:ext cx="394798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Half-time:</a:t>
            </a:r>
          </a:p>
          <a:p>
            <a:endParaRPr lang="en-US" sz="800" b="1" dirty="0" smtClean="0"/>
          </a:p>
          <a:p>
            <a:r>
              <a:rPr lang="en-US" dirty="0" smtClean="0"/>
              <a:t>Graduate Assistant, Special Education</a:t>
            </a:r>
          </a:p>
          <a:p>
            <a:r>
              <a:rPr lang="en-US" dirty="0" smtClean="0"/>
              <a:t>Graduate Assistant, ABA*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838700" y="4419600"/>
            <a:ext cx="3733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858265" y="4421659"/>
            <a:ext cx="394798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Contractual:</a:t>
            </a:r>
          </a:p>
          <a:p>
            <a:endParaRPr lang="en-US" sz="800" b="1" dirty="0" smtClean="0"/>
          </a:p>
          <a:p>
            <a:r>
              <a:rPr lang="en-US" dirty="0" smtClean="0"/>
              <a:t>PCP Facilitator</a:t>
            </a:r>
          </a:p>
          <a:p>
            <a:r>
              <a:rPr lang="en-US" dirty="0" smtClean="0"/>
              <a:t>External Evaluator*</a:t>
            </a:r>
          </a:p>
          <a:p>
            <a:r>
              <a:rPr lang="en-US" dirty="0" smtClean="0"/>
              <a:t>Summer Academy Counselors*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10" name="Rectangle 9"/>
          <p:cNvSpPr/>
          <p:nvPr/>
        </p:nvSpPr>
        <p:spPr>
          <a:xfrm>
            <a:off x="549876" y="4419600"/>
            <a:ext cx="3793524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49876" y="4436075"/>
            <a:ext cx="394798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Quarter-time:</a:t>
            </a:r>
          </a:p>
          <a:p>
            <a:endParaRPr lang="en-US" sz="800" b="1" dirty="0" smtClean="0"/>
          </a:p>
          <a:p>
            <a:r>
              <a:rPr lang="en-US" dirty="0" smtClean="0"/>
              <a:t>Project Director*</a:t>
            </a:r>
          </a:p>
          <a:p>
            <a:r>
              <a:rPr lang="en-US" dirty="0" smtClean="0"/>
              <a:t>5 peer Job Coaches*</a:t>
            </a:r>
          </a:p>
        </p:txBody>
      </p:sp>
    </p:spTree>
    <p:extLst>
      <p:ext uri="{BB962C8B-B14F-4D97-AF65-F5344CB8AC3E}">
        <p14:creationId xmlns:p14="http://schemas.microsoft.com/office/powerpoint/2010/main" val="3842496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Professional development for teachers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Transition planning for students/families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Application, enrollment, and financial aid support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Recruitment events on and off-campus</a:t>
            </a:r>
          </a:p>
          <a:p>
            <a:endParaRPr lang="en-US" dirty="0"/>
          </a:p>
          <a:p>
            <a:r>
              <a:rPr lang="en-US" dirty="0" smtClean="0"/>
              <a:t>Resource for other universities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Transition/Outreach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349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Week-long trial experience for prospective students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Residential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12 students with ID/DD per year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Classes, workshops, social events, volunteer opportunities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5 undergraduate counselors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Opportunity for current IDEAL students to be junior counselors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IDEAL Summer Academy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599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Will occur two times during the program:</a:t>
            </a:r>
          </a:p>
          <a:p>
            <a:pPr lvl="1"/>
            <a:r>
              <a:rPr lang="en-US" dirty="0" smtClean="0"/>
              <a:t>Intake</a:t>
            </a:r>
          </a:p>
          <a:p>
            <a:pPr lvl="1"/>
            <a:r>
              <a:rPr lang="en-US" dirty="0" smtClean="0"/>
              <a:t>After 1</a:t>
            </a:r>
            <a:r>
              <a:rPr lang="en-US" baseline="30000" dirty="0" smtClean="0"/>
              <a:t>st</a:t>
            </a:r>
            <a:r>
              <a:rPr lang="en-US" dirty="0" smtClean="0"/>
              <a:t> year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Focus on self-determination and career exploration</a:t>
            </a:r>
          </a:p>
          <a:p>
            <a:pPr marL="45720" indent="0">
              <a:buNone/>
            </a:pPr>
            <a:endParaRPr lang="en-US" dirty="0"/>
          </a:p>
          <a:p>
            <a:r>
              <a:rPr lang="en-US" dirty="0" smtClean="0"/>
              <a:t>One-page plans will be created to share with peers, faculty, and internship supervisors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Person-Centered Planning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970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Partnership with Goodwill of Middle TN Career Solutions</a:t>
            </a:r>
          </a:p>
          <a:p>
            <a:endParaRPr lang="en-US" dirty="0" smtClean="0"/>
          </a:p>
          <a:p>
            <a:r>
              <a:rPr lang="en-US" dirty="0" smtClean="0"/>
              <a:t>Must apply for 3</a:t>
            </a:r>
            <a:r>
              <a:rPr lang="en-US" baseline="30000" dirty="0" smtClean="0"/>
              <a:t>rd</a:t>
            </a:r>
            <a:r>
              <a:rPr lang="en-US" dirty="0" smtClean="0"/>
              <a:t> year</a:t>
            </a:r>
          </a:p>
          <a:p>
            <a:endParaRPr lang="en-US" dirty="0"/>
          </a:p>
          <a:p>
            <a:r>
              <a:rPr lang="en-US" dirty="0" smtClean="0"/>
              <a:t>20 hours/week off-campus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10-12 hours/week on-campus</a:t>
            </a:r>
          </a:p>
          <a:p>
            <a:pPr marL="45720" indent="0">
              <a:buNone/>
            </a:pPr>
            <a:endParaRPr lang="en-US" dirty="0"/>
          </a:p>
          <a:p>
            <a:r>
              <a:rPr lang="en-US" dirty="0" smtClean="0"/>
              <a:t>Job placement</a:t>
            </a:r>
          </a:p>
          <a:p>
            <a:endParaRPr lang="en-US" dirty="0"/>
          </a:p>
          <a:p>
            <a:r>
              <a:rPr lang="en-US" dirty="0" smtClean="0"/>
              <a:t>Reduced tuition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“Transition to Work” 3</a:t>
            </a:r>
            <a:r>
              <a:rPr lang="en-US" baseline="30000" dirty="0" smtClean="0"/>
              <a:t>rd</a:t>
            </a:r>
            <a:r>
              <a:rPr lang="en-US" dirty="0" smtClean="0"/>
              <a:t> 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293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834129"/>
          </a:xfrm>
        </p:spPr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Year 1: Exploratory phase</a:t>
            </a:r>
          </a:p>
          <a:p>
            <a:pPr marL="4572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Data collection</a:t>
            </a:r>
          </a:p>
          <a:p>
            <a:pPr marL="36576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Information seeking visits at other universities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Meetings with stakeholders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Develop assessments</a:t>
            </a:r>
          </a:p>
          <a:p>
            <a:pPr marL="36576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Train residence life staff</a:t>
            </a:r>
          </a:p>
          <a:p>
            <a:pPr marL="36576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Exploration of Residential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3440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180</TotalTime>
  <Words>304</Words>
  <Application>Microsoft Office PowerPoint</Application>
  <PresentationFormat>On-screen Show (4:3)</PresentationFormat>
  <Paragraphs>131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Grid</vt:lpstr>
      <vt:lpstr>2015 TPSID Grant</vt:lpstr>
      <vt:lpstr>What is the tpsid?</vt:lpstr>
      <vt:lpstr>What does this mean for IDEAL?</vt:lpstr>
      <vt:lpstr>Personnel</vt:lpstr>
      <vt:lpstr>Transition/Outreach</vt:lpstr>
      <vt:lpstr>IDEAL Summer Academy</vt:lpstr>
      <vt:lpstr>Person-Centered Planning</vt:lpstr>
      <vt:lpstr>“Transition to Work” 3rd Year</vt:lpstr>
      <vt:lpstr>Exploration of Residential</vt:lpstr>
      <vt:lpstr>Summary</vt:lpstr>
    </vt:vector>
  </TitlesOfParts>
  <Company>Lipscomb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 TPSID Grant</dc:title>
  <dc:creator>Windows User</dc:creator>
  <cp:lastModifiedBy>Windows User</cp:lastModifiedBy>
  <cp:revision>19</cp:revision>
  <dcterms:created xsi:type="dcterms:W3CDTF">2015-10-19T14:58:04Z</dcterms:created>
  <dcterms:modified xsi:type="dcterms:W3CDTF">2015-10-19T17:58:36Z</dcterms:modified>
</cp:coreProperties>
</file>