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F01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2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7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88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4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143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198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9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30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6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29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5F69C-D87F-4C3A-9B86-5F7FEA61CA21}" type="datetimeFigureOut">
              <a:rPr lang="en-US" smtClean="0"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19CDD-A04B-4DDC-897B-567E9CAC8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6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-56000" contras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876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Welcome to the Future of Transportation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36894" y="3147955"/>
            <a:ext cx="7211209" cy="56208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 world where cars can see dangers and react for us.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93345" y="4824903"/>
            <a:ext cx="725065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400" dirty="0" smtClean="0">
                <a:solidFill>
                  <a:srgbClr val="FFFF00"/>
                </a:solidFill>
              </a:rPr>
              <a:t>A world </a:t>
            </a:r>
            <a:r>
              <a:rPr lang="en-US" sz="2400" dirty="0">
                <a:solidFill>
                  <a:srgbClr val="FFFF00"/>
                </a:solidFill>
              </a:rPr>
              <a:t>where our vehicles protect us and </a:t>
            </a:r>
            <a:r>
              <a:rPr lang="en-US" sz="2400" dirty="0" smtClean="0">
                <a:solidFill>
                  <a:srgbClr val="FFFF00"/>
                </a:solidFill>
              </a:rPr>
              <a:t>themselves.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012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Autonomous  Vehicles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4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9104"/>
            <a:ext cx="5991225" cy="48291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Autonomous Vehicles are driverless, self driving, “robotic” cars that are capable </a:t>
            </a:r>
            <a:r>
              <a:rPr lang="en-US" dirty="0">
                <a:solidFill>
                  <a:schemeClr val="bg1"/>
                </a:solidFill>
              </a:rPr>
              <a:t>of sensing </a:t>
            </a:r>
            <a:r>
              <a:rPr lang="en-US" dirty="0" smtClean="0">
                <a:solidFill>
                  <a:schemeClr val="bg1"/>
                </a:solidFill>
              </a:rPr>
              <a:t>environmental hazards and </a:t>
            </a:r>
            <a:r>
              <a:rPr lang="en-US" dirty="0">
                <a:solidFill>
                  <a:schemeClr val="bg1"/>
                </a:solidFill>
              </a:rPr>
              <a:t>navigating without human input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They are the cars of the future and are closer than you think. The first licensed autonomous vehicle was cleared for the roads of Nevada in May of 2012.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The New technology is a critical aspect of creating a network or “web” of connected transportation. </a:t>
            </a:r>
          </a:p>
        </p:txBody>
      </p:sp>
    </p:spTree>
    <p:extLst>
      <p:ext uri="{BB962C8B-B14F-4D97-AF65-F5344CB8AC3E}">
        <p14:creationId xmlns:p14="http://schemas.microsoft.com/office/powerpoint/2010/main" val="524983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are Connected Vehicles 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Connected Vehicles: A network of Cars, Trucks, Busses, Trains, Stop Lights, Cell Phones, and even Parking meters.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All cars with a CVS (Connected Vehicle System) will be linked with every car, truck, etc. within about a 100 Meter radius.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74" y="4129663"/>
            <a:ext cx="4109085" cy="237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2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Why is this so important?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All connected vehicles will have the following capabilities: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Alerting drivers to surrounding dangers (pedestrians, trains, other cars)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Informing the driver if they are exceeding the posted speed limit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Signaling to drivers if there is something that is either hidden or difficult to see ahead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SO MUCH MORE!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64367"/>
            <a:ext cx="23431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02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Why should I let it connect to my phone?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 few reasons: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Parking Lots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Theft/Break-in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Apple Pay/ Google Wallet for tickets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Other various car related tracking capabilities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Not only is the data secure it will not be shared with anyone other than the driver of the vehicle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1570616"/>
            <a:ext cx="3282371" cy="177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2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GO GREEN!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The environmental impact of this system is almost nothing.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All parts of this system are electronic  and are simply installed into the car when they are manufactured.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54" y="4001294"/>
            <a:ext cx="3076206" cy="23075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407" y="3147929"/>
            <a:ext cx="4261204" cy="230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03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Downside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With every important invention there is a downside, and the downside to connected vehicles is simple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Hackers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Inevitably someone will find a way to hack into the system, but thankfully most of these hackers work for the companies that distribute the products. They find holes and bugs then fix them.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931" y="4720954"/>
            <a:ext cx="4647304" cy="179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29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04416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ACNOWLEDGEMENTS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University of Memphis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Dehart group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Vaco</a:t>
            </a:r>
            <a:r>
              <a:rPr lang="en-US" dirty="0" smtClean="0">
                <a:solidFill>
                  <a:schemeClr val="bg1"/>
                </a:solidFill>
              </a:rPr>
              <a:t> Logistics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SSR (Smith Seckman Reid Inc.)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WFGM (The Women's Foundation for a Greater Memphis)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Dr. P, Dr. Ivey, Our Mentors, Chaperones, and all the others that work to keep this program running smoothly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5" y="461122"/>
            <a:ext cx="4673211" cy="348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51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410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Welcome to the Future of Transportation</vt:lpstr>
      <vt:lpstr>Autonomous  Vehicles</vt:lpstr>
      <vt:lpstr>What are Connected Vehicles ?</vt:lpstr>
      <vt:lpstr>Why is this so important?</vt:lpstr>
      <vt:lpstr>Why should I let it connect to my phone?</vt:lpstr>
      <vt:lpstr>GO GREEN!</vt:lpstr>
      <vt:lpstr>Downside</vt:lpstr>
      <vt:lpstr>ACNOWLEDGEMENTS</vt:lpstr>
    </vt:vector>
  </TitlesOfParts>
  <Company>University of Memphis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Future of Transportation</dc:title>
  <dc:creator>Holland Maye Aguayo (hmaguayo)</dc:creator>
  <cp:lastModifiedBy>Holland Maye Aguayo (hmaguayo)</cp:lastModifiedBy>
  <cp:revision>9</cp:revision>
  <dcterms:created xsi:type="dcterms:W3CDTF">2016-07-15T15:10:06Z</dcterms:created>
  <dcterms:modified xsi:type="dcterms:W3CDTF">2016-07-15T16:29:14Z</dcterms:modified>
</cp:coreProperties>
</file>