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8"/>
  </p:notesMasterIdLst>
  <p:sldIdLst>
    <p:sldId id="285" r:id="rId2"/>
    <p:sldId id="288" r:id="rId3"/>
    <p:sldId id="291" r:id="rId4"/>
    <p:sldId id="289" r:id="rId5"/>
    <p:sldId id="290" r:id="rId6"/>
    <p:sldId id="29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9441"/>
    <a:srgbClr val="E65B00"/>
    <a:srgbClr val="E65BFF"/>
    <a:srgbClr val="2D50C8"/>
    <a:srgbClr val="AA001A"/>
    <a:srgbClr val="FFC90E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89714" autoAdjust="0"/>
  </p:normalViewPr>
  <p:slideViewPr>
    <p:cSldViewPr>
      <p:cViewPr varScale="1">
        <p:scale>
          <a:sx n="97" d="100"/>
          <a:sy n="97" d="100"/>
        </p:scale>
        <p:origin x="-66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42702-A0D3-4388-B8F2-16FBBB94ED02}" type="datetimeFigureOut">
              <a:rPr lang="en-US" smtClean="0"/>
              <a:t>7/5/16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4528-CDB3-41FC-9E0A-30467094A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5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talk about current issues and provide examples of recent events related to these topics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5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 numerous career pathways in transportation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4528-CDB3-41FC-9E0A-30467094AC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9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6019800" cy="2057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191000"/>
            <a:ext cx="5562600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19800"/>
            <a:ext cx="2133600" cy="365125"/>
          </a:xfrm>
        </p:spPr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035675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5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3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2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435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  <p:grpSp>
        <p:nvGrpSpPr>
          <p:cNvPr id="21" name="Group 20"/>
          <p:cNvGrpSpPr>
            <a:grpSpLocks noChangeAspect="1"/>
          </p:cNvGrpSpPr>
          <p:nvPr userDrawn="1"/>
        </p:nvGrpSpPr>
        <p:grpSpPr>
          <a:xfrm>
            <a:off x="7416354" y="4777211"/>
            <a:ext cx="1499046" cy="1348952"/>
            <a:chOff x="6463665" y="4419601"/>
            <a:chExt cx="2375536" cy="2140584"/>
          </a:xfrm>
        </p:grpSpPr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6463665" y="4419601"/>
              <a:ext cx="2375536" cy="21405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4495800"/>
              <a:ext cx="2196465" cy="1988185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62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4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98D11-96BC-4868-B807-B4E0453A7417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24016-3D52-458F-8765-1423AAC4D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-762000" y="1968533"/>
            <a:ext cx="7772400" cy="2222467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8415" cmpd="sng">
                  <a:noFill/>
                  <a:prstDash val="solid"/>
                </a:ln>
              </a:rPr>
              <a:t>The Transportation </a:t>
            </a:r>
            <a:br>
              <a:rPr lang="en-US" sz="4000" b="1" dirty="0" smtClean="0">
                <a:ln w="18415" cmpd="sng">
                  <a:noFill/>
                  <a:prstDash val="solid"/>
                </a:ln>
              </a:rPr>
            </a:br>
            <a:r>
              <a:rPr lang="en-US" sz="4000" b="1" dirty="0" smtClean="0">
                <a:ln w="18415" cmpd="sng">
                  <a:noFill/>
                  <a:prstDash val="solid"/>
                </a:ln>
              </a:rPr>
              <a:t>Profession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4" name="AutoShape 4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https://wistrans.basecamphq.com/projects/12436821/file/195661153/NTWC_logo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43400" y="4419600"/>
            <a:ext cx="3251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2016 Transportation Academy</a:t>
            </a:r>
          </a:p>
          <a:p>
            <a:pPr algn="ctr"/>
            <a:r>
              <a:rPr lang="en-US" dirty="0" smtClean="0"/>
              <a:t>July 11-15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Transportation?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latin typeface="Trebuchet MS" charset="0"/>
              </a:rPr>
              <a:t>The safe and efficient movement of people and goods in an environmentally conscious manner.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572000"/>
            <a:ext cx="7953955" cy="152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8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Transportation</a:t>
            </a:r>
            <a:endParaRPr lang="en-US" dirty="0"/>
          </a:p>
        </p:txBody>
      </p:sp>
      <p:pic>
        <p:nvPicPr>
          <p:cNvPr id="6" name="Picture 5" descr="chapt5pic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257" y="1600200"/>
            <a:ext cx="4237943" cy="45375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Issues in Transportation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rebuchet MS" charset="0"/>
              </a:rPr>
              <a:t>Rapid advances in technology </a:t>
            </a:r>
            <a:endParaRPr lang="en-US" dirty="0" smtClean="0">
              <a:latin typeface="Trebuchet MS" charset="0"/>
            </a:endParaRPr>
          </a:p>
          <a:p>
            <a:pPr marL="0" indent="0">
              <a:buNone/>
            </a:pPr>
            <a:endParaRPr lang="en-US" dirty="0">
              <a:latin typeface="Trebuchet MS" charset="0"/>
            </a:endParaRPr>
          </a:p>
          <a:p>
            <a:r>
              <a:rPr lang="en-US" dirty="0">
                <a:latin typeface="Trebuchet MS" charset="0"/>
              </a:rPr>
              <a:t>Aging </a:t>
            </a:r>
            <a:r>
              <a:rPr lang="en-US" dirty="0" smtClean="0">
                <a:latin typeface="Trebuchet MS" charset="0"/>
              </a:rPr>
              <a:t>infrastructure</a:t>
            </a:r>
          </a:p>
          <a:p>
            <a:endParaRPr lang="en-US" dirty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Congestion</a:t>
            </a:r>
          </a:p>
          <a:p>
            <a:endParaRPr lang="en-US" b="1" dirty="0">
              <a:latin typeface="Trebuchet MS" charset="0"/>
            </a:endParaRPr>
          </a:p>
          <a:p>
            <a:r>
              <a:rPr lang="en-US" b="1" dirty="0" smtClean="0">
                <a:latin typeface="Trebuchet MS" charset="0"/>
              </a:rPr>
              <a:t>Safety</a:t>
            </a:r>
          </a:p>
          <a:p>
            <a:endParaRPr lang="en-US" dirty="0">
              <a:latin typeface="Trebuchet MS" charset="0"/>
            </a:endParaRPr>
          </a:p>
          <a:p>
            <a:r>
              <a:rPr lang="en-US" dirty="0">
                <a:latin typeface="Trebuchet MS" charset="0"/>
              </a:rPr>
              <a:t>Environment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the-dangers-of-texting-while-driving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730" y="1676400"/>
            <a:ext cx="4351870" cy="445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3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anspowordclou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8458200" cy="474215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43500"/>
          </a:xfrm>
        </p:spPr>
        <p:txBody>
          <a:bodyPr/>
          <a:lstStyle/>
          <a:p>
            <a:r>
              <a:rPr lang="en-US" dirty="0" smtClean="0"/>
              <a:t>Transportation Occupations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1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Consider a </a:t>
            </a:r>
            <a:br>
              <a:rPr lang="en-US" dirty="0" smtClean="0"/>
            </a:br>
            <a:r>
              <a:rPr lang="en-US" dirty="0" smtClean="0"/>
              <a:t>Transportation Career?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endParaRPr lang="en-US" dirty="0" smtClean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Variety of career pathways and job opportunities</a:t>
            </a:r>
          </a:p>
          <a:p>
            <a:endParaRPr lang="en-US" dirty="0" smtClean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Challenging problems and changing technology</a:t>
            </a:r>
          </a:p>
          <a:p>
            <a:endParaRPr lang="en-US" dirty="0">
              <a:latin typeface="Trebuchet MS" charset="0"/>
            </a:endParaRPr>
          </a:p>
          <a:p>
            <a:r>
              <a:rPr lang="en-US" dirty="0" smtClean="0">
                <a:latin typeface="Trebuchet MS" charset="0"/>
              </a:rPr>
              <a:t>Make a difference!</a:t>
            </a:r>
            <a:endParaRPr lang="en-US" dirty="0">
              <a:latin typeface="Trebuchet MS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62800" y="4419600"/>
            <a:ext cx="1828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048000"/>
            <a:ext cx="3276600" cy="21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24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sha">
      <a:majorFont>
        <a:latin typeface="Gisha"/>
        <a:ea typeface=""/>
        <a:cs typeface=""/>
      </a:majorFont>
      <a:minorFont>
        <a:latin typeface="Gish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90</Words>
  <Application>Microsoft Macintosh PowerPoint</Application>
  <PresentationFormat>On-screen Show (4:3)</PresentationFormat>
  <Paragraphs>28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Transportation  Profession</vt:lpstr>
      <vt:lpstr>What is Transportation?</vt:lpstr>
      <vt:lpstr>Modes of Transportation</vt:lpstr>
      <vt:lpstr>Current Issues in Transportation</vt:lpstr>
      <vt:lpstr>Transportation Occupations</vt:lpstr>
      <vt:lpstr>Why Consider a  Transportation Career?</vt:lpstr>
    </vt:vector>
  </TitlesOfParts>
  <Company>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Surface Transportation Workforce Centers Request for Applications</dc:title>
  <dc:creator>Bayliff, Sarah CTR (FHWA)</dc:creator>
  <cp:lastModifiedBy>Stephanie Ivey</cp:lastModifiedBy>
  <cp:revision>149</cp:revision>
  <dcterms:created xsi:type="dcterms:W3CDTF">2014-06-09T17:45:21Z</dcterms:created>
  <dcterms:modified xsi:type="dcterms:W3CDTF">2016-07-05T19:47:57Z</dcterms:modified>
</cp:coreProperties>
</file>