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11" r:id="rId4"/>
    <p:sldMasterId id="2147483909" r:id="rId5"/>
    <p:sldMasterId id="2147483923" r:id="rId6"/>
  </p:sldMasterIdLst>
  <p:notesMasterIdLst>
    <p:notesMasterId r:id="rId21"/>
  </p:notesMasterIdLst>
  <p:handoutMasterIdLst>
    <p:handoutMasterId r:id="rId22"/>
  </p:handoutMasterIdLst>
  <p:sldIdLst>
    <p:sldId id="331" r:id="rId7"/>
    <p:sldId id="338" r:id="rId8"/>
    <p:sldId id="347" r:id="rId9"/>
    <p:sldId id="348" r:id="rId10"/>
    <p:sldId id="361" r:id="rId11"/>
    <p:sldId id="351" r:id="rId12"/>
    <p:sldId id="360" r:id="rId13"/>
    <p:sldId id="362" r:id="rId14"/>
    <p:sldId id="358" r:id="rId15"/>
    <p:sldId id="359" r:id="rId16"/>
    <p:sldId id="365" r:id="rId17"/>
    <p:sldId id="355" r:id="rId18"/>
    <p:sldId id="364" r:id="rId19"/>
    <p:sldId id="336" r:id="rId20"/>
  </p:sldIdLst>
  <p:sldSz cx="9144000" cy="6858000" type="screen4x3"/>
  <p:notesSz cx="7315200" cy="9601200"/>
  <p:defaultTextStyle>
    <a:defPPr>
      <a:defRPr lang="en-US"/>
    </a:defPPr>
    <a:lvl1pPr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756">
          <p15:clr>
            <a:srgbClr val="A4A3A4"/>
          </p15:clr>
        </p15:guide>
        <p15:guide id="2" orient="horz" pos="3356">
          <p15:clr>
            <a:srgbClr val="A4A3A4"/>
          </p15:clr>
        </p15:guide>
        <p15:guide id="3" orient="horz" pos="4060">
          <p15:clr>
            <a:srgbClr val="A4A3A4"/>
          </p15:clr>
        </p15:guide>
        <p15:guide id="4" pos="625">
          <p15:clr>
            <a:srgbClr val="A4A3A4"/>
          </p15:clr>
        </p15:guide>
        <p15:guide id="5" pos="5449">
          <p15:clr>
            <a:srgbClr val="A4A3A4"/>
          </p15:clr>
        </p15:guide>
        <p15:guide id="6" pos="5197">
          <p15:clr>
            <a:srgbClr val="A4A3A4"/>
          </p15:clr>
        </p15:guide>
        <p15:guide id="7" pos="621">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12" userDrawn="1">
          <p15:clr>
            <a:srgbClr val="A4A3A4"/>
          </p15:clr>
        </p15:guide>
        <p15:guide id="3" pos="230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CC66"/>
    <a:srgbClr val="FFFF99"/>
    <a:srgbClr val="FFFFCC"/>
    <a:srgbClr val="A50021"/>
    <a:srgbClr val="4D14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09" autoAdjust="0"/>
    <p:restoredTop sz="75488" autoAdjust="0"/>
  </p:normalViewPr>
  <p:slideViewPr>
    <p:cSldViewPr snapToGrid="0">
      <p:cViewPr varScale="1">
        <p:scale>
          <a:sx n="84" d="100"/>
          <a:sy n="84" d="100"/>
        </p:scale>
        <p:origin x="600" y="86"/>
      </p:cViewPr>
      <p:guideLst>
        <p:guide orient="horz" pos="756"/>
        <p:guide orient="horz" pos="3356"/>
        <p:guide orient="horz" pos="4060"/>
        <p:guide pos="625"/>
        <p:guide pos="5449"/>
        <p:guide pos="5197"/>
        <p:guide pos="621"/>
      </p:guideLst>
    </p:cSldViewPr>
  </p:slideViewPr>
  <p:notesTextViewPr>
    <p:cViewPr>
      <p:scale>
        <a:sx n="3" d="2"/>
        <a:sy n="3" d="2"/>
      </p:scale>
      <p:origin x="0" y="0"/>
    </p:cViewPr>
  </p:notesTextViewPr>
  <p:sorterViewPr>
    <p:cViewPr>
      <p:scale>
        <a:sx n="100" d="100"/>
        <a:sy n="100" d="100"/>
      </p:scale>
      <p:origin x="0" y="0"/>
    </p:cViewPr>
  </p:sorterViewPr>
  <p:notesViewPr>
    <p:cSldViewPr snapToGrid="0" snapToObjects="1">
      <p:cViewPr varScale="1">
        <p:scale>
          <a:sx n="80" d="100"/>
          <a:sy n="80" d="100"/>
        </p:scale>
        <p:origin x="2304" y="108"/>
      </p:cViewPr>
      <p:guideLst>
        <p:guide orient="horz" pos="3024"/>
        <p:guide pos="2312"/>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3"/>
            <a:ext cx="3170582" cy="482027"/>
          </a:xfrm>
          <a:prstGeom prst="rect">
            <a:avLst/>
          </a:prstGeom>
        </p:spPr>
        <p:txBody>
          <a:bodyPr vert="horz" lIns="94833" tIns="47416" rIns="94833" bIns="47416" rtlCol="0"/>
          <a:lstStyle>
            <a:lvl1pPr algn="l">
              <a:defRPr sz="1200"/>
            </a:lvl1pPr>
          </a:lstStyle>
          <a:p>
            <a:endParaRPr lang="en-US" dirty="0"/>
          </a:p>
        </p:txBody>
      </p:sp>
      <p:sp>
        <p:nvSpPr>
          <p:cNvPr id="3" name="Date Placeholder 2"/>
          <p:cNvSpPr>
            <a:spLocks noGrp="1"/>
          </p:cNvSpPr>
          <p:nvPr>
            <p:ph type="dt" sz="quarter" idx="1"/>
          </p:nvPr>
        </p:nvSpPr>
        <p:spPr>
          <a:xfrm>
            <a:off x="4142964" y="3"/>
            <a:ext cx="3170582" cy="482027"/>
          </a:xfrm>
          <a:prstGeom prst="rect">
            <a:avLst/>
          </a:prstGeom>
        </p:spPr>
        <p:txBody>
          <a:bodyPr vert="horz" lIns="94833" tIns="47416" rIns="94833" bIns="47416" rtlCol="0"/>
          <a:lstStyle>
            <a:lvl1pPr algn="r">
              <a:defRPr sz="1200"/>
            </a:lvl1pPr>
          </a:lstStyle>
          <a:p>
            <a:fld id="{5EC0A682-AA5E-44EC-90C3-44275A74FF46}" type="datetimeFigureOut">
              <a:rPr lang="en-US" smtClean="0"/>
              <a:t>4/20/2018</a:t>
            </a:fld>
            <a:endParaRPr lang="en-US" dirty="0"/>
          </a:p>
        </p:txBody>
      </p:sp>
      <p:sp>
        <p:nvSpPr>
          <p:cNvPr id="4" name="Footer Placeholder 3"/>
          <p:cNvSpPr>
            <a:spLocks noGrp="1"/>
          </p:cNvSpPr>
          <p:nvPr>
            <p:ph type="ftr" sz="quarter" idx="2"/>
          </p:nvPr>
        </p:nvSpPr>
        <p:spPr>
          <a:xfrm>
            <a:off x="4" y="9119175"/>
            <a:ext cx="3170582" cy="482027"/>
          </a:xfrm>
          <a:prstGeom prst="rect">
            <a:avLst/>
          </a:prstGeom>
        </p:spPr>
        <p:txBody>
          <a:bodyPr vert="horz" lIns="94833" tIns="47416" rIns="94833" bIns="47416" rtlCol="0" anchor="b"/>
          <a:lstStyle>
            <a:lvl1pPr algn="l">
              <a:defRPr sz="1200"/>
            </a:lvl1pPr>
          </a:lstStyle>
          <a:p>
            <a:endParaRPr lang="en-US" dirty="0"/>
          </a:p>
        </p:txBody>
      </p:sp>
      <p:sp>
        <p:nvSpPr>
          <p:cNvPr id="5" name="Slide Number Placeholder 4"/>
          <p:cNvSpPr>
            <a:spLocks noGrp="1"/>
          </p:cNvSpPr>
          <p:nvPr>
            <p:ph type="sldNum" sz="quarter" idx="3"/>
          </p:nvPr>
        </p:nvSpPr>
        <p:spPr>
          <a:xfrm>
            <a:off x="4142964" y="9119175"/>
            <a:ext cx="3170582" cy="482027"/>
          </a:xfrm>
          <a:prstGeom prst="rect">
            <a:avLst/>
          </a:prstGeom>
        </p:spPr>
        <p:txBody>
          <a:bodyPr vert="horz" lIns="94833" tIns="47416" rIns="94833" bIns="47416" rtlCol="0" anchor="b"/>
          <a:lstStyle>
            <a:lvl1pPr algn="r">
              <a:defRPr sz="1200"/>
            </a:lvl1pPr>
          </a:lstStyle>
          <a:p>
            <a:fld id="{2A58883F-FEE8-4112-8697-E7FF364A8760}" type="slidenum">
              <a:rPr lang="en-US" smtClean="0"/>
              <a:t>‹#›</a:t>
            </a:fld>
            <a:endParaRPr lang="en-US" dirty="0"/>
          </a:p>
        </p:txBody>
      </p:sp>
    </p:spTree>
    <p:extLst>
      <p:ext uri="{BB962C8B-B14F-4D97-AF65-F5344CB8AC3E}">
        <p14:creationId xmlns:p14="http://schemas.microsoft.com/office/powerpoint/2010/main" val="20349603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4"/>
            <a:ext cx="3170765" cy="480389"/>
          </a:xfrm>
          <a:prstGeom prst="rect">
            <a:avLst/>
          </a:prstGeom>
        </p:spPr>
        <p:txBody>
          <a:bodyPr vert="horz" lIns="95714" tIns="47857" rIns="95714" bIns="47857" rtlCol="0"/>
          <a:lstStyle>
            <a:lvl1pPr algn="l">
              <a:defRPr sz="1200">
                <a:latin typeface="Arial Narrow"/>
                <a:cs typeface="Arial Narrow"/>
              </a:defRPr>
            </a:lvl1pPr>
          </a:lstStyle>
          <a:p>
            <a:endParaRPr lang="en-US" dirty="0"/>
          </a:p>
        </p:txBody>
      </p:sp>
      <p:sp>
        <p:nvSpPr>
          <p:cNvPr id="3" name="Date Placeholder 2"/>
          <p:cNvSpPr>
            <a:spLocks noGrp="1"/>
          </p:cNvSpPr>
          <p:nvPr>
            <p:ph type="dt" idx="1"/>
          </p:nvPr>
        </p:nvSpPr>
        <p:spPr>
          <a:xfrm>
            <a:off x="4142751" y="4"/>
            <a:ext cx="3170763" cy="480389"/>
          </a:xfrm>
          <a:prstGeom prst="rect">
            <a:avLst/>
          </a:prstGeom>
        </p:spPr>
        <p:txBody>
          <a:bodyPr vert="horz" lIns="95714" tIns="47857" rIns="95714" bIns="47857" rtlCol="0"/>
          <a:lstStyle>
            <a:lvl1pPr algn="r">
              <a:defRPr sz="1200">
                <a:latin typeface="Arial Narrow"/>
                <a:cs typeface="Arial Narrow"/>
              </a:defRPr>
            </a:lvl1pPr>
          </a:lstStyle>
          <a:p>
            <a:fld id="{E0BB4257-826C-411A-9CB9-F3B9D621DD44}" type="datetimeFigureOut">
              <a:rPr lang="en-US" smtClean="0"/>
              <a:pPr/>
              <a:t>4/20/2018</a:t>
            </a:fld>
            <a:endParaRPr lang="en-US" dirty="0"/>
          </a:p>
        </p:txBody>
      </p:sp>
      <p:sp>
        <p:nvSpPr>
          <p:cNvPr id="4" name="Slide Image Placeholder 3"/>
          <p:cNvSpPr>
            <a:spLocks noGrp="1" noRot="1" noChangeAspect="1"/>
          </p:cNvSpPr>
          <p:nvPr>
            <p:ph type="sldImg" idx="2"/>
          </p:nvPr>
        </p:nvSpPr>
        <p:spPr>
          <a:xfrm>
            <a:off x="1257300" y="719138"/>
            <a:ext cx="4802188" cy="3602037"/>
          </a:xfrm>
          <a:prstGeom prst="rect">
            <a:avLst/>
          </a:prstGeom>
          <a:noFill/>
          <a:ln w="12700">
            <a:solidFill>
              <a:prstClr val="black"/>
            </a:solidFill>
          </a:ln>
        </p:spPr>
        <p:txBody>
          <a:bodyPr vert="horz" lIns="95714" tIns="47857" rIns="95714" bIns="47857" rtlCol="0" anchor="ctr"/>
          <a:lstStyle/>
          <a:p>
            <a:endParaRPr lang="en-US" dirty="0"/>
          </a:p>
        </p:txBody>
      </p:sp>
      <p:sp>
        <p:nvSpPr>
          <p:cNvPr id="5" name="Notes Placeholder 4"/>
          <p:cNvSpPr>
            <a:spLocks noGrp="1"/>
          </p:cNvSpPr>
          <p:nvPr>
            <p:ph type="body" sz="quarter" idx="3"/>
          </p:nvPr>
        </p:nvSpPr>
        <p:spPr>
          <a:xfrm>
            <a:off x="732365" y="4561230"/>
            <a:ext cx="5852160" cy="4320213"/>
          </a:xfrm>
          <a:prstGeom prst="rect">
            <a:avLst/>
          </a:prstGeom>
        </p:spPr>
        <p:txBody>
          <a:bodyPr vert="horz" lIns="95714" tIns="47857" rIns="95714" bIns="47857"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4" y="9119174"/>
            <a:ext cx="3170765" cy="480389"/>
          </a:xfrm>
          <a:prstGeom prst="rect">
            <a:avLst/>
          </a:prstGeom>
        </p:spPr>
        <p:txBody>
          <a:bodyPr vert="horz" lIns="95714" tIns="47857" rIns="95714" bIns="47857" rtlCol="0" anchor="b"/>
          <a:lstStyle>
            <a:lvl1pPr algn="l">
              <a:defRPr sz="1200">
                <a:latin typeface="Arial Narrow"/>
                <a:cs typeface="Arial Narrow"/>
              </a:defRPr>
            </a:lvl1pPr>
          </a:lstStyle>
          <a:p>
            <a:endParaRPr lang="en-US" dirty="0"/>
          </a:p>
        </p:txBody>
      </p:sp>
      <p:sp>
        <p:nvSpPr>
          <p:cNvPr id="7" name="Slide Number Placeholder 6"/>
          <p:cNvSpPr>
            <a:spLocks noGrp="1"/>
          </p:cNvSpPr>
          <p:nvPr>
            <p:ph type="sldNum" sz="quarter" idx="5"/>
          </p:nvPr>
        </p:nvSpPr>
        <p:spPr>
          <a:xfrm>
            <a:off x="4142751" y="9119174"/>
            <a:ext cx="3170763" cy="480389"/>
          </a:xfrm>
          <a:prstGeom prst="rect">
            <a:avLst/>
          </a:prstGeom>
        </p:spPr>
        <p:txBody>
          <a:bodyPr vert="horz" lIns="95714" tIns="47857" rIns="95714" bIns="47857" rtlCol="0" anchor="b"/>
          <a:lstStyle>
            <a:lvl1pPr algn="r">
              <a:defRPr sz="1200">
                <a:latin typeface="Arial Narrow"/>
                <a:cs typeface="Arial Narrow"/>
              </a:defRPr>
            </a:lvl1pPr>
          </a:lstStyle>
          <a:p>
            <a:fld id="{A09FFEFD-94F4-4BED-B8EF-902E938933D9}" type="slidenum">
              <a:rPr lang="en-US" smtClean="0"/>
              <a:pPr/>
              <a:t>‹#›</a:t>
            </a:fld>
            <a:endParaRPr lang="en-US" dirty="0"/>
          </a:p>
        </p:txBody>
      </p:sp>
    </p:spTree>
    <p:extLst>
      <p:ext uri="{BB962C8B-B14F-4D97-AF65-F5344CB8AC3E}">
        <p14:creationId xmlns:p14="http://schemas.microsoft.com/office/powerpoint/2010/main" val="2103439480"/>
      </p:ext>
    </p:extLst>
  </p:cSld>
  <p:clrMap bg1="lt1" tx1="dk1" bg2="lt2" tx2="dk2" accent1="accent1" accent2="accent2" accent3="accent3" accent4="accent4" accent5="accent5" accent6="accent6" hlink="hlink" folHlink="folHlink"/>
  <p:notesStyle>
    <a:lvl1pPr marL="0" algn="l" defTabSz="914400" rtl="0" eaLnBrk="1" latinLnBrk="0" hangingPunct="1">
      <a:defRPr sz="1100" kern="1200">
        <a:solidFill>
          <a:schemeClr val="tx1"/>
        </a:solidFill>
        <a:latin typeface="Arial Narrow"/>
        <a:ea typeface="+mn-ea"/>
        <a:cs typeface="Arial Narrow"/>
      </a:defRPr>
    </a:lvl1pPr>
    <a:lvl2pPr marL="457200" algn="l" defTabSz="914400" rtl="0" eaLnBrk="1" latinLnBrk="0" hangingPunct="1">
      <a:defRPr sz="1100" kern="1200">
        <a:solidFill>
          <a:schemeClr val="tx1"/>
        </a:solidFill>
        <a:latin typeface="Arial Narrow"/>
        <a:ea typeface="+mn-ea"/>
        <a:cs typeface="Arial Narrow"/>
      </a:defRPr>
    </a:lvl2pPr>
    <a:lvl3pPr marL="914400" algn="l" defTabSz="914400" rtl="0" eaLnBrk="1" latinLnBrk="0" hangingPunct="1">
      <a:defRPr sz="1100" kern="1200">
        <a:solidFill>
          <a:schemeClr val="tx1"/>
        </a:solidFill>
        <a:latin typeface="Arial Narrow"/>
        <a:ea typeface="+mn-ea"/>
        <a:cs typeface="Arial Narrow"/>
      </a:defRPr>
    </a:lvl3pPr>
    <a:lvl4pPr marL="1371600" algn="l" defTabSz="914400" rtl="0" eaLnBrk="1" latinLnBrk="0" hangingPunct="1">
      <a:defRPr sz="1100" kern="1200">
        <a:solidFill>
          <a:schemeClr val="tx1"/>
        </a:solidFill>
        <a:latin typeface="Arial Narrow"/>
        <a:ea typeface="+mn-ea"/>
        <a:cs typeface="Arial Narrow"/>
      </a:defRPr>
    </a:lvl4pPr>
    <a:lvl5pPr marL="1828800" algn="l" defTabSz="914400" rtl="0" eaLnBrk="1" latinLnBrk="0" hangingPunct="1">
      <a:defRPr sz="1100" kern="1200">
        <a:solidFill>
          <a:schemeClr val="tx1"/>
        </a:solidFill>
        <a:latin typeface="Arial Narrow"/>
        <a:ea typeface="+mn-ea"/>
        <a:cs typeface="Arial Narrow"/>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02F984B6-5B44-4176-B99B-0BC4E305C9D9}" type="slidenum">
              <a:rPr lang="en-US" smtClean="0"/>
              <a:t>1</a:t>
            </a:fld>
            <a:endParaRPr lang="en-US" dirty="0"/>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7236417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02F984B6-5B44-4176-B99B-0BC4E305C9D9}" type="slidenum">
              <a:rPr lang="en-US" smtClean="0">
                <a:solidFill>
                  <a:prstClr val="black"/>
                </a:solidFill>
              </a:rPr>
              <a:pPr/>
              <a:t>10</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42482640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02F984B6-5B44-4176-B99B-0BC4E305C9D9}" type="slidenum">
              <a:rPr lang="en-US" smtClean="0">
                <a:solidFill>
                  <a:prstClr val="black"/>
                </a:solidFill>
              </a:rPr>
              <a:pPr/>
              <a:t>11</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6808275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02F984B6-5B44-4176-B99B-0BC4E305C9D9}" type="slidenum">
              <a:rPr lang="en-US" smtClean="0">
                <a:solidFill>
                  <a:prstClr val="black"/>
                </a:solidFill>
              </a:rPr>
              <a:pPr/>
              <a:t>12</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20895547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02F984B6-5B44-4176-B99B-0BC4E305C9D9}" type="slidenum">
              <a:rPr lang="en-US" smtClean="0">
                <a:solidFill>
                  <a:prstClr val="black"/>
                </a:solidFill>
              </a:rPr>
              <a:pPr/>
              <a:t>13</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40332677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02F984B6-5B44-4176-B99B-0BC4E305C9D9}" type="slidenum">
              <a:rPr lang="en-US" smtClean="0"/>
              <a:t>14</a:t>
            </a:fld>
            <a:endParaRPr lang="en-US" dirty="0"/>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6019075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02F984B6-5B44-4176-B99B-0BC4E305C9D9}" type="slidenum">
              <a:rPr lang="en-US" smtClean="0">
                <a:solidFill>
                  <a:prstClr val="black"/>
                </a:solidFill>
              </a:rPr>
              <a:pPr/>
              <a:t>2</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0483949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02F984B6-5B44-4176-B99B-0BC4E305C9D9}" type="slidenum">
              <a:rPr lang="en-US" smtClean="0">
                <a:solidFill>
                  <a:prstClr val="black"/>
                </a:solidFill>
              </a:rPr>
              <a:pPr/>
              <a:t>3</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247444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02F984B6-5B44-4176-B99B-0BC4E305C9D9}" type="slidenum">
              <a:rPr lang="en-US" smtClean="0">
                <a:solidFill>
                  <a:prstClr val="black"/>
                </a:solidFill>
              </a:rPr>
              <a:pPr/>
              <a:t>4</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25396620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02F984B6-5B44-4176-B99B-0BC4E305C9D9}" type="slidenum">
              <a:rPr lang="en-US" smtClean="0">
                <a:solidFill>
                  <a:prstClr val="black"/>
                </a:solidFill>
              </a:rPr>
              <a:pPr/>
              <a:t>5</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9042101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02F984B6-5B44-4176-B99B-0BC4E305C9D9}" type="slidenum">
              <a:rPr lang="en-US" smtClean="0">
                <a:solidFill>
                  <a:prstClr val="black"/>
                </a:solidFill>
              </a:rPr>
              <a:pPr/>
              <a:t>6</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23770135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02F984B6-5B44-4176-B99B-0BC4E305C9D9}" type="slidenum">
              <a:rPr lang="en-US" smtClean="0">
                <a:solidFill>
                  <a:prstClr val="black"/>
                </a:solidFill>
              </a:rPr>
              <a:pPr/>
              <a:t>7</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31223588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02F984B6-5B44-4176-B99B-0BC4E305C9D9}" type="slidenum">
              <a:rPr lang="en-US" smtClean="0">
                <a:solidFill>
                  <a:prstClr val="black"/>
                </a:solidFill>
              </a:rPr>
              <a:pPr/>
              <a:t>8</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10595120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02F984B6-5B44-4176-B99B-0BC4E305C9D9}" type="slidenum">
              <a:rPr lang="en-US" smtClean="0">
                <a:solidFill>
                  <a:prstClr val="black"/>
                </a:solidFill>
              </a:rPr>
              <a:pPr/>
              <a:t>9</a:t>
            </a:fld>
            <a:endParaRPr lang="en-US" dirty="0">
              <a:solidFill>
                <a:prstClr val="black"/>
              </a:solidFill>
            </a:endParaRPr>
          </a:p>
        </p:txBody>
      </p:sp>
      <p:sp>
        <p:nvSpPr>
          <p:cNvPr id="5" name="Notes Placeholder 4"/>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4198995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White">
    <p:spTree>
      <p:nvGrpSpPr>
        <p:cNvPr id="1" name=""/>
        <p:cNvGrpSpPr/>
        <p:nvPr/>
      </p:nvGrpSpPr>
      <p:grpSpPr>
        <a:xfrm>
          <a:off x="0" y="0"/>
          <a:ext cx="0" cy="0"/>
          <a:chOff x="0" y="0"/>
          <a:chExt cx="0" cy="0"/>
        </a:xfrm>
      </p:grpSpPr>
      <p:grpSp>
        <p:nvGrpSpPr>
          <p:cNvPr id="17" name="Group 16"/>
          <p:cNvGrpSpPr/>
          <p:nvPr userDrawn="1"/>
        </p:nvGrpSpPr>
        <p:grpSpPr>
          <a:xfrm rot="16200000">
            <a:off x="-402426" y="2831082"/>
            <a:ext cx="3141117" cy="1338433"/>
            <a:chOff x="3760788" y="1030288"/>
            <a:chExt cx="1009650" cy="430213"/>
          </a:xfrm>
        </p:grpSpPr>
        <p:sp>
          <p:nvSpPr>
            <p:cNvPr id="5" name="Freeform 7"/>
            <p:cNvSpPr>
              <a:spLocks noEditPoints="1"/>
            </p:cNvSpPr>
            <p:nvPr userDrawn="1"/>
          </p:nvSpPr>
          <p:spPr bwMode="auto">
            <a:xfrm>
              <a:off x="4705350" y="1241425"/>
              <a:ext cx="65088" cy="65088"/>
            </a:xfrm>
            <a:custGeom>
              <a:avLst/>
              <a:gdLst>
                <a:gd name="T0" fmla="*/ 182 w 205"/>
                <a:gd name="T1" fmla="*/ 78 h 203"/>
                <a:gd name="T2" fmla="*/ 161 w 205"/>
                <a:gd name="T3" fmla="*/ 40 h 203"/>
                <a:gd name="T4" fmla="*/ 125 w 205"/>
                <a:gd name="T5" fmla="*/ 18 h 203"/>
                <a:gd name="T6" fmla="*/ 80 w 205"/>
                <a:gd name="T7" fmla="*/ 18 h 203"/>
                <a:gd name="T8" fmla="*/ 44 w 205"/>
                <a:gd name="T9" fmla="*/ 40 h 203"/>
                <a:gd name="T10" fmla="*/ 23 w 205"/>
                <a:gd name="T11" fmla="*/ 78 h 203"/>
                <a:gd name="T12" fmla="*/ 23 w 205"/>
                <a:gd name="T13" fmla="*/ 124 h 203"/>
                <a:gd name="T14" fmla="*/ 44 w 205"/>
                <a:gd name="T15" fmla="*/ 161 h 203"/>
                <a:gd name="T16" fmla="*/ 80 w 205"/>
                <a:gd name="T17" fmla="*/ 183 h 203"/>
                <a:gd name="T18" fmla="*/ 125 w 205"/>
                <a:gd name="T19" fmla="*/ 183 h 203"/>
                <a:gd name="T20" fmla="*/ 161 w 205"/>
                <a:gd name="T21" fmla="*/ 161 h 203"/>
                <a:gd name="T22" fmla="*/ 182 w 205"/>
                <a:gd name="T23" fmla="*/ 124 h 203"/>
                <a:gd name="T24" fmla="*/ 81 w 205"/>
                <a:gd name="T25" fmla="*/ 106 h 203"/>
                <a:gd name="T26" fmla="*/ 63 w 205"/>
                <a:gd name="T27" fmla="*/ 160 h 203"/>
                <a:gd name="T28" fmla="*/ 108 w 205"/>
                <a:gd name="T29" fmla="*/ 38 h 203"/>
                <a:gd name="T30" fmla="*/ 136 w 205"/>
                <a:gd name="T31" fmla="*/ 46 h 203"/>
                <a:gd name="T32" fmla="*/ 146 w 205"/>
                <a:gd name="T33" fmla="*/ 72 h 203"/>
                <a:gd name="T34" fmla="*/ 135 w 205"/>
                <a:gd name="T35" fmla="*/ 94 h 203"/>
                <a:gd name="T36" fmla="*/ 124 w 205"/>
                <a:gd name="T37" fmla="*/ 98 h 203"/>
                <a:gd name="T38" fmla="*/ 138 w 205"/>
                <a:gd name="T39" fmla="*/ 112 h 203"/>
                <a:gd name="T40" fmla="*/ 142 w 205"/>
                <a:gd name="T41" fmla="*/ 136 h 203"/>
                <a:gd name="T42" fmla="*/ 146 w 205"/>
                <a:gd name="T43" fmla="*/ 155 h 203"/>
                <a:gd name="T44" fmla="*/ 127 w 205"/>
                <a:gd name="T45" fmla="*/ 160 h 203"/>
                <a:gd name="T46" fmla="*/ 121 w 205"/>
                <a:gd name="T47" fmla="*/ 134 h 203"/>
                <a:gd name="T48" fmla="*/ 115 w 205"/>
                <a:gd name="T49" fmla="*/ 111 h 203"/>
                <a:gd name="T50" fmla="*/ 98 w 205"/>
                <a:gd name="T51" fmla="*/ 106 h 203"/>
                <a:gd name="T52" fmla="*/ 103 w 205"/>
                <a:gd name="T53" fmla="*/ 90 h 203"/>
                <a:gd name="T54" fmla="*/ 121 w 205"/>
                <a:gd name="T55" fmla="*/ 84 h 203"/>
                <a:gd name="T56" fmla="*/ 125 w 205"/>
                <a:gd name="T57" fmla="*/ 72 h 203"/>
                <a:gd name="T58" fmla="*/ 121 w 205"/>
                <a:gd name="T59" fmla="*/ 60 h 203"/>
                <a:gd name="T60" fmla="*/ 103 w 205"/>
                <a:gd name="T61" fmla="*/ 55 h 203"/>
                <a:gd name="T62" fmla="*/ 81 w 205"/>
                <a:gd name="T63" fmla="*/ 90 h 203"/>
                <a:gd name="T64" fmla="*/ 0 w 205"/>
                <a:gd name="T65" fmla="*/ 101 h 203"/>
                <a:gd name="T66" fmla="*/ 11 w 205"/>
                <a:gd name="T67" fmla="*/ 55 h 203"/>
                <a:gd name="T68" fmla="*/ 39 w 205"/>
                <a:gd name="T69" fmla="*/ 21 h 203"/>
                <a:gd name="T70" fmla="*/ 80 w 205"/>
                <a:gd name="T71" fmla="*/ 3 h 203"/>
                <a:gd name="T72" fmla="*/ 125 w 205"/>
                <a:gd name="T73" fmla="*/ 3 h 203"/>
                <a:gd name="T74" fmla="*/ 166 w 205"/>
                <a:gd name="T75" fmla="*/ 21 h 203"/>
                <a:gd name="T76" fmla="*/ 194 w 205"/>
                <a:gd name="T77" fmla="*/ 55 h 203"/>
                <a:gd name="T78" fmla="*/ 205 w 205"/>
                <a:gd name="T79" fmla="*/ 101 h 203"/>
                <a:gd name="T80" fmla="*/ 194 w 205"/>
                <a:gd name="T81" fmla="*/ 147 h 203"/>
                <a:gd name="T82" fmla="*/ 166 w 205"/>
                <a:gd name="T83" fmla="*/ 181 h 203"/>
                <a:gd name="T84" fmla="*/ 125 w 205"/>
                <a:gd name="T85" fmla="*/ 200 h 203"/>
                <a:gd name="T86" fmla="*/ 80 w 205"/>
                <a:gd name="T87" fmla="*/ 200 h 203"/>
                <a:gd name="T88" fmla="*/ 39 w 205"/>
                <a:gd name="T89" fmla="*/ 181 h 203"/>
                <a:gd name="T90" fmla="*/ 11 w 205"/>
                <a:gd name="T91" fmla="*/ 147 h 203"/>
                <a:gd name="T92" fmla="*/ 0 w 205"/>
                <a:gd name="T93" fmla="*/ 101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05" h="203">
                  <a:moveTo>
                    <a:pt x="186" y="101"/>
                  </a:moveTo>
                  <a:lnTo>
                    <a:pt x="182" y="78"/>
                  </a:lnTo>
                  <a:lnTo>
                    <a:pt x="175" y="57"/>
                  </a:lnTo>
                  <a:lnTo>
                    <a:pt x="161" y="40"/>
                  </a:lnTo>
                  <a:lnTo>
                    <a:pt x="146" y="27"/>
                  </a:lnTo>
                  <a:lnTo>
                    <a:pt x="125" y="18"/>
                  </a:lnTo>
                  <a:lnTo>
                    <a:pt x="102" y="16"/>
                  </a:lnTo>
                  <a:lnTo>
                    <a:pt x="80" y="18"/>
                  </a:lnTo>
                  <a:lnTo>
                    <a:pt x="60" y="27"/>
                  </a:lnTo>
                  <a:lnTo>
                    <a:pt x="44" y="40"/>
                  </a:lnTo>
                  <a:lnTo>
                    <a:pt x="30" y="57"/>
                  </a:lnTo>
                  <a:lnTo>
                    <a:pt x="23" y="78"/>
                  </a:lnTo>
                  <a:lnTo>
                    <a:pt x="20" y="101"/>
                  </a:lnTo>
                  <a:lnTo>
                    <a:pt x="23" y="124"/>
                  </a:lnTo>
                  <a:lnTo>
                    <a:pt x="30" y="144"/>
                  </a:lnTo>
                  <a:lnTo>
                    <a:pt x="44" y="161"/>
                  </a:lnTo>
                  <a:lnTo>
                    <a:pt x="60" y="175"/>
                  </a:lnTo>
                  <a:lnTo>
                    <a:pt x="80" y="183"/>
                  </a:lnTo>
                  <a:lnTo>
                    <a:pt x="102" y="186"/>
                  </a:lnTo>
                  <a:lnTo>
                    <a:pt x="125" y="183"/>
                  </a:lnTo>
                  <a:lnTo>
                    <a:pt x="146" y="175"/>
                  </a:lnTo>
                  <a:lnTo>
                    <a:pt x="161" y="161"/>
                  </a:lnTo>
                  <a:lnTo>
                    <a:pt x="175" y="144"/>
                  </a:lnTo>
                  <a:lnTo>
                    <a:pt x="182" y="124"/>
                  </a:lnTo>
                  <a:lnTo>
                    <a:pt x="186" y="101"/>
                  </a:lnTo>
                  <a:close/>
                  <a:moveTo>
                    <a:pt x="81" y="106"/>
                  </a:moveTo>
                  <a:lnTo>
                    <a:pt x="81" y="160"/>
                  </a:lnTo>
                  <a:lnTo>
                    <a:pt x="63" y="160"/>
                  </a:lnTo>
                  <a:lnTo>
                    <a:pt x="63" y="38"/>
                  </a:lnTo>
                  <a:lnTo>
                    <a:pt x="108" y="38"/>
                  </a:lnTo>
                  <a:lnTo>
                    <a:pt x="125" y="40"/>
                  </a:lnTo>
                  <a:lnTo>
                    <a:pt x="136" y="46"/>
                  </a:lnTo>
                  <a:lnTo>
                    <a:pt x="143" y="57"/>
                  </a:lnTo>
                  <a:lnTo>
                    <a:pt x="146" y="72"/>
                  </a:lnTo>
                  <a:lnTo>
                    <a:pt x="143" y="85"/>
                  </a:lnTo>
                  <a:lnTo>
                    <a:pt x="135" y="94"/>
                  </a:lnTo>
                  <a:lnTo>
                    <a:pt x="124" y="98"/>
                  </a:lnTo>
                  <a:lnTo>
                    <a:pt x="124" y="98"/>
                  </a:lnTo>
                  <a:lnTo>
                    <a:pt x="132" y="103"/>
                  </a:lnTo>
                  <a:lnTo>
                    <a:pt x="138" y="112"/>
                  </a:lnTo>
                  <a:lnTo>
                    <a:pt x="141" y="126"/>
                  </a:lnTo>
                  <a:lnTo>
                    <a:pt x="142" y="136"/>
                  </a:lnTo>
                  <a:lnTo>
                    <a:pt x="143" y="146"/>
                  </a:lnTo>
                  <a:lnTo>
                    <a:pt x="146" y="155"/>
                  </a:lnTo>
                  <a:lnTo>
                    <a:pt x="148" y="160"/>
                  </a:lnTo>
                  <a:lnTo>
                    <a:pt x="127" y="160"/>
                  </a:lnTo>
                  <a:lnTo>
                    <a:pt x="124" y="148"/>
                  </a:lnTo>
                  <a:lnTo>
                    <a:pt x="121" y="134"/>
                  </a:lnTo>
                  <a:lnTo>
                    <a:pt x="119" y="119"/>
                  </a:lnTo>
                  <a:lnTo>
                    <a:pt x="115" y="111"/>
                  </a:lnTo>
                  <a:lnTo>
                    <a:pt x="108" y="107"/>
                  </a:lnTo>
                  <a:lnTo>
                    <a:pt x="98" y="106"/>
                  </a:lnTo>
                  <a:lnTo>
                    <a:pt x="81" y="106"/>
                  </a:lnTo>
                  <a:close/>
                  <a:moveTo>
                    <a:pt x="103" y="90"/>
                  </a:moveTo>
                  <a:lnTo>
                    <a:pt x="114" y="87"/>
                  </a:lnTo>
                  <a:lnTo>
                    <a:pt x="121" y="84"/>
                  </a:lnTo>
                  <a:lnTo>
                    <a:pt x="125" y="78"/>
                  </a:lnTo>
                  <a:lnTo>
                    <a:pt x="125" y="72"/>
                  </a:lnTo>
                  <a:lnTo>
                    <a:pt x="125" y="66"/>
                  </a:lnTo>
                  <a:lnTo>
                    <a:pt x="121" y="60"/>
                  </a:lnTo>
                  <a:lnTo>
                    <a:pt x="114" y="56"/>
                  </a:lnTo>
                  <a:lnTo>
                    <a:pt x="103" y="55"/>
                  </a:lnTo>
                  <a:lnTo>
                    <a:pt x="81" y="55"/>
                  </a:lnTo>
                  <a:lnTo>
                    <a:pt x="81" y="90"/>
                  </a:lnTo>
                  <a:lnTo>
                    <a:pt x="103" y="90"/>
                  </a:lnTo>
                  <a:close/>
                  <a:moveTo>
                    <a:pt x="0" y="101"/>
                  </a:moveTo>
                  <a:lnTo>
                    <a:pt x="3" y="77"/>
                  </a:lnTo>
                  <a:lnTo>
                    <a:pt x="11" y="55"/>
                  </a:lnTo>
                  <a:lnTo>
                    <a:pt x="23" y="35"/>
                  </a:lnTo>
                  <a:lnTo>
                    <a:pt x="39" y="21"/>
                  </a:lnTo>
                  <a:lnTo>
                    <a:pt x="58" y="9"/>
                  </a:lnTo>
                  <a:lnTo>
                    <a:pt x="80" y="3"/>
                  </a:lnTo>
                  <a:lnTo>
                    <a:pt x="102" y="0"/>
                  </a:lnTo>
                  <a:lnTo>
                    <a:pt x="125" y="3"/>
                  </a:lnTo>
                  <a:lnTo>
                    <a:pt x="147" y="9"/>
                  </a:lnTo>
                  <a:lnTo>
                    <a:pt x="166" y="21"/>
                  </a:lnTo>
                  <a:lnTo>
                    <a:pt x="182" y="35"/>
                  </a:lnTo>
                  <a:lnTo>
                    <a:pt x="194" y="55"/>
                  </a:lnTo>
                  <a:lnTo>
                    <a:pt x="203" y="77"/>
                  </a:lnTo>
                  <a:lnTo>
                    <a:pt x="205" y="101"/>
                  </a:lnTo>
                  <a:lnTo>
                    <a:pt x="203" y="125"/>
                  </a:lnTo>
                  <a:lnTo>
                    <a:pt x="194" y="147"/>
                  </a:lnTo>
                  <a:lnTo>
                    <a:pt x="182" y="166"/>
                  </a:lnTo>
                  <a:lnTo>
                    <a:pt x="166" y="181"/>
                  </a:lnTo>
                  <a:lnTo>
                    <a:pt x="147" y="193"/>
                  </a:lnTo>
                  <a:lnTo>
                    <a:pt x="125" y="200"/>
                  </a:lnTo>
                  <a:lnTo>
                    <a:pt x="102" y="203"/>
                  </a:lnTo>
                  <a:lnTo>
                    <a:pt x="80" y="200"/>
                  </a:lnTo>
                  <a:lnTo>
                    <a:pt x="58" y="193"/>
                  </a:lnTo>
                  <a:lnTo>
                    <a:pt x="39" y="181"/>
                  </a:lnTo>
                  <a:lnTo>
                    <a:pt x="23" y="166"/>
                  </a:lnTo>
                  <a:lnTo>
                    <a:pt x="11" y="147"/>
                  </a:lnTo>
                  <a:lnTo>
                    <a:pt x="3" y="125"/>
                  </a:lnTo>
                  <a:lnTo>
                    <a:pt x="0" y="10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 name="Freeform 8"/>
            <p:cNvSpPr>
              <a:spLocks/>
            </p:cNvSpPr>
            <p:nvPr userDrawn="1"/>
          </p:nvSpPr>
          <p:spPr bwMode="auto">
            <a:xfrm>
              <a:off x="4440238" y="1128713"/>
              <a:ext cx="234950" cy="171450"/>
            </a:xfrm>
            <a:custGeom>
              <a:avLst/>
              <a:gdLst>
                <a:gd name="T0" fmla="*/ 481 w 736"/>
                <a:gd name="T1" fmla="*/ 540 h 540"/>
                <a:gd name="T2" fmla="*/ 362 w 736"/>
                <a:gd name="T3" fmla="*/ 408 h 540"/>
                <a:gd name="T4" fmla="*/ 246 w 736"/>
                <a:gd name="T5" fmla="*/ 540 h 540"/>
                <a:gd name="T6" fmla="*/ 0 w 736"/>
                <a:gd name="T7" fmla="*/ 540 h 540"/>
                <a:gd name="T8" fmla="*/ 240 w 736"/>
                <a:gd name="T9" fmla="*/ 270 h 540"/>
                <a:gd name="T10" fmla="*/ 0 w 736"/>
                <a:gd name="T11" fmla="*/ 0 h 540"/>
                <a:gd name="T12" fmla="*/ 253 w 736"/>
                <a:gd name="T13" fmla="*/ 0 h 540"/>
                <a:gd name="T14" fmla="*/ 372 w 736"/>
                <a:gd name="T15" fmla="*/ 131 h 540"/>
                <a:gd name="T16" fmla="*/ 487 w 736"/>
                <a:gd name="T17" fmla="*/ 0 h 540"/>
                <a:gd name="T18" fmla="*/ 732 w 736"/>
                <a:gd name="T19" fmla="*/ 0 h 540"/>
                <a:gd name="T20" fmla="*/ 493 w 736"/>
                <a:gd name="T21" fmla="*/ 269 h 540"/>
                <a:gd name="T22" fmla="*/ 736 w 736"/>
                <a:gd name="T23" fmla="*/ 540 h 540"/>
                <a:gd name="T24" fmla="*/ 481 w 736"/>
                <a:gd name="T25" fmla="*/ 540 h 5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6" h="540">
                  <a:moveTo>
                    <a:pt x="481" y="540"/>
                  </a:moveTo>
                  <a:lnTo>
                    <a:pt x="362" y="408"/>
                  </a:lnTo>
                  <a:lnTo>
                    <a:pt x="246" y="540"/>
                  </a:lnTo>
                  <a:lnTo>
                    <a:pt x="0" y="540"/>
                  </a:lnTo>
                  <a:lnTo>
                    <a:pt x="240" y="270"/>
                  </a:lnTo>
                  <a:lnTo>
                    <a:pt x="0" y="0"/>
                  </a:lnTo>
                  <a:lnTo>
                    <a:pt x="253" y="0"/>
                  </a:lnTo>
                  <a:lnTo>
                    <a:pt x="372" y="131"/>
                  </a:lnTo>
                  <a:lnTo>
                    <a:pt x="487" y="0"/>
                  </a:lnTo>
                  <a:lnTo>
                    <a:pt x="732" y="0"/>
                  </a:lnTo>
                  <a:lnTo>
                    <a:pt x="493" y="269"/>
                  </a:lnTo>
                  <a:lnTo>
                    <a:pt x="736" y="540"/>
                  </a:lnTo>
                  <a:lnTo>
                    <a:pt x="481" y="54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7" name="Freeform 9"/>
            <p:cNvSpPr>
              <a:spLocks/>
            </p:cNvSpPr>
            <p:nvPr userDrawn="1"/>
          </p:nvSpPr>
          <p:spPr bwMode="auto">
            <a:xfrm>
              <a:off x="4291013" y="1030288"/>
              <a:ext cx="149225" cy="269875"/>
            </a:xfrm>
            <a:custGeom>
              <a:avLst/>
              <a:gdLst>
                <a:gd name="T0" fmla="*/ 0 w 473"/>
                <a:gd name="T1" fmla="*/ 850 h 850"/>
                <a:gd name="T2" fmla="*/ 0 w 473"/>
                <a:gd name="T3" fmla="*/ 0 h 850"/>
                <a:gd name="T4" fmla="*/ 473 w 473"/>
                <a:gd name="T5" fmla="*/ 0 h 850"/>
                <a:gd name="T6" fmla="*/ 473 w 473"/>
                <a:gd name="T7" fmla="*/ 189 h 850"/>
                <a:gd name="T8" fmla="*/ 200 w 473"/>
                <a:gd name="T9" fmla="*/ 189 h 850"/>
                <a:gd name="T10" fmla="*/ 200 w 473"/>
                <a:gd name="T11" fmla="*/ 310 h 850"/>
                <a:gd name="T12" fmla="*/ 473 w 473"/>
                <a:gd name="T13" fmla="*/ 310 h 850"/>
                <a:gd name="T14" fmla="*/ 473 w 473"/>
                <a:gd name="T15" fmla="*/ 493 h 850"/>
                <a:gd name="T16" fmla="*/ 200 w 473"/>
                <a:gd name="T17" fmla="*/ 493 h 850"/>
                <a:gd name="T18" fmla="*/ 200 w 473"/>
                <a:gd name="T19" fmla="*/ 660 h 850"/>
                <a:gd name="T20" fmla="*/ 473 w 473"/>
                <a:gd name="T21" fmla="*/ 660 h 850"/>
                <a:gd name="T22" fmla="*/ 473 w 473"/>
                <a:gd name="T23" fmla="*/ 850 h 850"/>
                <a:gd name="T24" fmla="*/ 0 w 473"/>
                <a:gd name="T25" fmla="*/ 850 h 8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73" h="850">
                  <a:moveTo>
                    <a:pt x="0" y="850"/>
                  </a:moveTo>
                  <a:lnTo>
                    <a:pt x="0" y="0"/>
                  </a:lnTo>
                  <a:lnTo>
                    <a:pt x="473" y="0"/>
                  </a:lnTo>
                  <a:lnTo>
                    <a:pt x="473" y="189"/>
                  </a:lnTo>
                  <a:lnTo>
                    <a:pt x="200" y="189"/>
                  </a:lnTo>
                  <a:lnTo>
                    <a:pt x="200" y="310"/>
                  </a:lnTo>
                  <a:lnTo>
                    <a:pt x="473" y="310"/>
                  </a:lnTo>
                  <a:lnTo>
                    <a:pt x="473" y="493"/>
                  </a:lnTo>
                  <a:lnTo>
                    <a:pt x="200" y="493"/>
                  </a:lnTo>
                  <a:lnTo>
                    <a:pt x="200" y="660"/>
                  </a:lnTo>
                  <a:lnTo>
                    <a:pt x="473" y="660"/>
                  </a:lnTo>
                  <a:lnTo>
                    <a:pt x="473" y="850"/>
                  </a:lnTo>
                  <a:lnTo>
                    <a:pt x="0" y="85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10"/>
            <p:cNvSpPr>
              <a:spLocks noEditPoints="1"/>
            </p:cNvSpPr>
            <p:nvPr userDrawn="1"/>
          </p:nvSpPr>
          <p:spPr bwMode="auto">
            <a:xfrm>
              <a:off x="3760788" y="1030288"/>
              <a:ext cx="530225" cy="279400"/>
            </a:xfrm>
            <a:custGeom>
              <a:avLst/>
              <a:gdLst>
                <a:gd name="T0" fmla="*/ 1470 w 1671"/>
                <a:gd name="T1" fmla="*/ 347 h 882"/>
                <a:gd name="T2" fmla="*/ 1395 w 1671"/>
                <a:gd name="T3" fmla="*/ 294 h 882"/>
                <a:gd name="T4" fmla="*/ 1306 w 1671"/>
                <a:gd name="T5" fmla="*/ 280 h 882"/>
                <a:gd name="T6" fmla="*/ 1188 w 1671"/>
                <a:gd name="T7" fmla="*/ 306 h 882"/>
                <a:gd name="T8" fmla="*/ 1097 w 1671"/>
                <a:gd name="T9" fmla="*/ 380 h 882"/>
                <a:gd name="T10" fmla="*/ 1042 w 1671"/>
                <a:gd name="T11" fmla="*/ 486 h 882"/>
                <a:gd name="T12" fmla="*/ 982 w 1671"/>
                <a:gd name="T13" fmla="*/ 374 h 882"/>
                <a:gd name="T14" fmla="*/ 883 w 1671"/>
                <a:gd name="T15" fmla="*/ 303 h 882"/>
                <a:gd name="T16" fmla="*/ 749 w 1671"/>
                <a:gd name="T17" fmla="*/ 277 h 882"/>
                <a:gd name="T18" fmla="*/ 623 w 1671"/>
                <a:gd name="T19" fmla="*/ 299 h 882"/>
                <a:gd name="T20" fmla="*/ 526 w 1671"/>
                <a:gd name="T21" fmla="*/ 361 h 882"/>
                <a:gd name="T22" fmla="*/ 480 w 1671"/>
                <a:gd name="T23" fmla="*/ 310 h 882"/>
                <a:gd name="T24" fmla="*/ 503 w 1671"/>
                <a:gd name="T25" fmla="*/ 189 h 882"/>
                <a:gd name="T26" fmla="*/ 0 w 1671"/>
                <a:gd name="T27" fmla="*/ 850 h 882"/>
                <a:gd name="T28" fmla="*/ 451 w 1671"/>
                <a:gd name="T29" fmla="*/ 493 h 882"/>
                <a:gd name="T30" fmla="*/ 443 w 1671"/>
                <a:gd name="T31" fmla="*/ 624 h 882"/>
                <a:gd name="T32" fmla="*/ 489 w 1671"/>
                <a:gd name="T33" fmla="*/ 746 h 882"/>
                <a:gd name="T34" fmla="*/ 580 w 1671"/>
                <a:gd name="T35" fmla="*/ 833 h 882"/>
                <a:gd name="T36" fmla="*/ 703 w 1671"/>
                <a:gd name="T37" fmla="*/ 876 h 882"/>
                <a:gd name="T38" fmla="*/ 840 w 1671"/>
                <a:gd name="T39" fmla="*/ 869 h 882"/>
                <a:gd name="T40" fmla="*/ 946 w 1671"/>
                <a:gd name="T41" fmla="*/ 818 h 882"/>
                <a:gd name="T42" fmla="*/ 1023 w 1671"/>
                <a:gd name="T43" fmla="*/ 726 h 882"/>
                <a:gd name="T44" fmla="*/ 835 w 1671"/>
                <a:gd name="T45" fmla="*/ 703 h 882"/>
                <a:gd name="T46" fmla="*/ 792 w 1671"/>
                <a:gd name="T47" fmla="*/ 730 h 882"/>
                <a:gd name="T48" fmla="*/ 725 w 1671"/>
                <a:gd name="T49" fmla="*/ 732 h 882"/>
                <a:gd name="T50" fmla="*/ 662 w 1671"/>
                <a:gd name="T51" fmla="*/ 690 h 882"/>
                <a:gd name="T52" fmla="*/ 636 w 1671"/>
                <a:gd name="T53" fmla="*/ 619 h 882"/>
                <a:gd name="T54" fmla="*/ 1049 w 1671"/>
                <a:gd name="T55" fmla="*/ 693 h 882"/>
                <a:gd name="T56" fmla="*/ 1106 w 1671"/>
                <a:gd name="T57" fmla="*/ 790 h 882"/>
                <a:gd name="T58" fmla="*/ 1195 w 1671"/>
                <a:gd name="T59" fmla="*/ 857 h 882"/>
                <a:gd name="T60" fmla="*/ 1309 w 1671"/>
                <a:gd name="T61" fmla="*/ 882 h 882"/>
                <a:gd name="T62" fmla="*/ 1400 w 1671"/>
                <a:gd name="T63" fmla="*/ 859 h 882"/>
                <a:gd name="T64" fmla="*/ 1470 w 1671"/>
                <a:gd name="T65" fmla="*/ 796 h 882"/>
                <a:gd name="T66" fmla="*/ 1671 w 1671"/>
                <a:gd name="T67" fmla="*/ 850 h 882"/>
                <a:gd name="T68" fmla="*/ 642 w 1671"/>
                <a:gd name="T69" fmla="*/ 495 h 882"/>
                <a:gd name="T70" fmla="*/ 681 w 1671"/>
                <a:gd name="T71" fmla="*/ 430 h 882"/>
                <a:gd name="T72" fmla="*/ 749 w 1671"/>
                <a:gd name="T73" fmla="*/ 406 h 882"/>
                <a:gd name="T74" fmla="*/ 822 w 1671"/>
                <a:gd name="T75" fmla="*/ 430 h 882"/>
                <a:gd name="T76" fmla="*/ 858 w 1671"/>
                <a:gd name="T77" fmla="*/ 495 h 882"/>
                <a:gd name="T78" fmla="*/ 825 w 1671"/>
                <a:gd name="T79" fmla="*/ 495 h 882"/>
                <a:gd name="T80" fmla="*/ 751 w 1671"/>
                <a:gd name="T81" fmla="*/ 495 h 882"/>
                <a:gd name="T82" fmla="*/ 647 w 1671"/>
                <a:gd name="T83" fmla="*/ 495 h 882"/>
                <a:gd name="T84" fmla="*/ 1325 w 1671"/>
                <a:gd name="T85" fmla="*/ 718 h 882"/>
                <a:gd name="T86" fmla="*/ 1264 w 1671"/>
                <a:gd name="T87" fmla="*/ 677 h 882"/>
                <a:gd name="T88" fmla="*/ 1234 w 1671"/>
                <a:gd name="T89" fmla="*/ 608 h 882"/>
                <a:gd name="T90" fmla="*/ 1237 w 1671"/>
                <a:gd name="T91" fmla="*/ 532 h 882"/>
                <a:gd name="T92" fmla="*/ 1269 w 1671"/>
                <a:gd name="T93" fmla="*/ 469 h 882"/>
                <a:gd name="T94" fmla="*/ 1326 w 1671"/>
                <a:gd name="T95" fmla="*/ 433 h 882"/>
                <a:gd name="T96" fmla="*/ 1399 w 1671"/>
                <a:gd name="T97" fmla="*/ 441 h 882"/>
                <a:gd name="T98" fmla="*/ 1445 w 1671"/>
                <a:gd name="T99" fmla="*/ 487 h 882"/>
                <a:gd name="T100" fmla="*/ 1465 w 1671"/>
                <a:gd name="T101" fmla="*/ 556 h 882"/>
                <a:gd name="T102" fmla="*/ 1460 w 1671"/>
                <a:gd name="T103" fmla="*/ 627 h 882"/>
                <a:gd name="T104" fmla="*/ 1432 w 1671"/>
                <a:gd name="T105" fmla="*/ 687 h 882"/>
                <a:gd name="T106" fmla="*/ 1375 w 1671"/>
                <a:gd name="T107" fmla="*/ 718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671" h="882">
                  <a:moveTo>
                    <a:pt x="1471" y="0"/>
                  </a:moveTo>
                  <a:lnTo>
                    <a:pt x="1471" y="347"/>
                  </a:lnTo>
                  <a:lnTo>
                    <a:pt x="1470" y="347"/>
                  </a:lnTo>
                  <a:lnTo>
                    <a:pt x="1446" y="324"/>
                  </a:lnTo>
                  <a:lnTo>
                    <a:pt x="1422" y="307"/>
                  </a:lnTo>
                  <a:lnTo>
                    <a:pt x="1395" y="294"/>
                  </a:lnTo>
                  <a:lnTo>
                    <a:pt x="1367" y="286"/>
                  </a:lnTo>
                  <a:lnTo>
                    <a:pt x="1338" y="281"/>
                  </a:lnTo>
                  <a:lnTo>
                    <a:pt x="1306" y="280"/>
                  </a:lnTo>
                  <a:lnTo>
                    <a:pt x="1264" y="282"/>
                  </a:lnTo>
                  <a:lnTo>
                    <a:pt x="1224" y="292"/>
                  </a:lnTo>
                  <a:lnTo>
                    <a:pt x="1188" y="306"/>
                  </a:lnTo>
                  <a:lnTo>
                    <a:pt x="1154" y="327"/>
                  </a:lnTo>
                  <a:lnTo>
                    <a:pt x="1123" y="351"/>
                  </a:lnTo>
                  <a:lnTo>
                    <a:pt x="1097" y="380"/>
                  </a:lnTo>
                  <a:lnTo>
                    <a:pt x="1074" y="413"/>
                  </a:lnTo>
                  <a:lnTo>
                    <a:pt x="1055" y="448"/>
                  </a:lnTo>
                  <a:lnTo>
                    <a:pt x="1042" y="486"/>
                  </a:lnTo>
                  <a:lnTo>
                    <a:pt x="1026" y="444"/>
                  </a:lnTo>
                  <a:lnTo>
                    <a:pt x="1007" y="407"/>
                  </a:lnTo>
                  <a:lnTo>
                    <a:pt x="982" y="374"/>
                  </a:lnTo>
                  <a:lnTo>
                    <a:pt x="954" y="345"/>
                  </a:lnTo>
                  <a:lnTo>
                    <a:pt x="921" y="321"/>
                  </a:lnTo>
                  <a:lnTo>
                    <a:pt x="883" y="303"/>
                  </a:lnTo>
                  <a:lnTo>
                    <a:pt x="842" y="288"/>
                  </a:lnTo>
                  <a:lnTo>
                    <a:pt x="799" y="280"/>
                  </a:lnTo>
                  <a:lnTo>
                    <a:pt x="749" y="277"/>
                  </a:lnTo>
                  <a:lnTo>
                    <a:pt x="705" y="280"/>
                  </a:lnTo>
                  <a:lnTo>
                    <a:pt x="663" y="287"/>
                  </a:lnTo>
                  <a:lnTo>
                    <a:pt x="623" y="299"/>
                  </a:lnTo>
                  <a:lnTo>
                    <a:pt x="588" y="316"/>
                  </a:lnTo>
                  <a:lnTo>
                    <a:pt x="555" y="337"/>
                  </a:lnTo>
                  <a:lnTo>
                    <a:pt x="526" y="361"/>
                  </a:lnTo>
                  <a:lnTo>
                    <a:pt x="500" y="390"/>
                  </a:lnTo>
                  <a:lnTo>
                    <a:pt x="480" y="421"/>
                  </a:lnTo>
                  <a:lnTo>
                    <a:pt x="480" y="310"/>
                  </a:lnTo>
                  <a:lnTo>
                    <a:pt x="225" y="310"/>
                  </a:lnTo>
                  <a:lnTo>
                    <a:pt x="225" y="189"/>
                  </a:lnTo>
                  <a:lnTo>
                    <a:pt x="503" y="189"/>
                  </a:lnTo>
                  <a:lnTo>
                    <a:pt x="503" y="0"/>
                  </a:lnTo>
                  <a:lnTo>
                    <a:pt x="0" y="0"/>
                  </a:lnTo>
                  <a:lnTo>
                    <a:pt x="0" y="850"/>
                  </a:lnTo>
                  <a:lnTo>
                    <a:pt x="225" y="850"/>
                  </a:lnTo>
                  <a:lnTo>
                    <a:pt x="225" y="493"/>
                  </a:lnTo>
                  <a:lnTo>
                    <a:pt x="451" y="493"/>
                  </a:lnTo>
                  <a:lnTo>
                    <a:pt x="443" y="533"/>
                  </a:lnTo>
                  <a:lnTo>
                    <a:pt x="441" y="577"/>
                  </a:lnTo>
                  <a:lnTo>
                    <a:pt x="443" y="624"/>
                  </a:lnTo>
                  <a:lnTo>
                    <a:pt x="453" y="667"/>
                  </a:lnTo>
                  <a:lnTo>
                    <a:pt x="469" y="709"/>
                  </a:lnTo>
                  <a:lnTo>
                    <a:pt x="489" y="746"/>
                  </a:lnTo>
                  <a:lnTo>
                    <a:pt x="515" y="779"/>
                  </a:lnTo>
                  <a:lnTo>
                    <a:pt x="545" y="808"/>
                  </a:lnTo>
                  <a:lnTo>
                    <a:pt x="580" y="833"/>
                  </a:lnTo>
                  <a:lnTo>
                    <a:pt x="618" y="853"/>
                  </a:lnTo>
                  <a:lnTo>
                    <a:pt x="659" y="867"/>
                  </a:lnTo>
                  <a:lnTo>
                    <a:pt x="703" y="876"/>
                  </a:lnTo>
                  <a:lnTo>
                    <a:pt x="749" y="880"/>
                  </a:lnTo>
                  <a:lnTo>
                    <a:pt x="796" y="876"/>
                  </a:lnTo>
                  <a:lnTo>
                    <a:pt x="840" y="869"/>
                  </a:lnTo>
                  <a:lnTo>
                    <a:pt x="879" y="857"/>
                  </a:lnTo>
                  <a:lnTo>
                    <a:pt x="915" y="840"/>
                  </a:lnTo>
                  <a:lnTo>
                    <a:pt x="946" y="818"/>
                  </a:lnTo>
                  <a:lnTo>
                    <a:pt x="975" y="791"/>
                  </a:lnTo>
                  <a:lnTo>
                    <a:pt x="1001" y="761"/>
                  </a:lnTo>
                  <a:lnTo>
                    <a:pt x="1023" y="726"/>
                  </a:lnTo>
                  <a:lnTo>
                    <a:pt x="1042" y="686"/>
                  </a:lnTo>
                  <a:lnTo>
                    <a:pt x="848" y="686"/>
                  </a:lnTo>
                  <a:lnTo>
                    <a:pt x="835" y="703"/>
                  </a:lnTo>
                  <a:lnTo>
                    <a:pt x="823" y="715"/>
                  </a:lnTo>
                  <a:lnTo>
                    <a:pt x="808" y="724"/>
                  </a:lnTo>
                  <a:lnTo>
                    <a:pt x="792" y="730"/>
                  </a:lnTo>
                  <a:lnTo>
                    <a:pt x="773" y="734"/>
                  </a:lnTo>
                  <a:lnTo>
                    <a:pt x="749" y="734"/>
                  </a:lnTo>
                  <a:lnTo>
                    <a:pt x="725" y="732"/>
                  </a:lnTo>
                  <a:lnTo>
                    <a:pt x="700" y="723"/>
                  </a:lnTo>
                  <a:lnTo>
                    <a:pt x="680" y="709"/>
                  </a:lnTo>
                  <a:lnTo>
                    <a:pt x="662" y="690"/>
                  </a:lnTo>
                  <a:lnTo>
                    <a:pt x="648" y="669"/>
                  </a:lnTo>
                  <a:lnTo>
                    <a:pt x="640" y="644"/>
                  </a:lnTo>
                  <a:lnTo>
                    <a:pt x="636" y="619"/>
                  </a:lnTo>
                  <a:lnTo>
                    <a:pt x="1031" y="619"/>
                  </a:lnTo>
                  <a:lnTo>
                    <a:pt x="1037" y="657"/>
                  </a:lnTo>
                  <a:lnTo>
                    <a:pt x="1049" y="693"/>
                  </a:lnTo>
                  <a:lnTo>
                    <a:pt x="1064" y="728"/>
                  </a:lnTo>
                  <a:lnTo>
                    <a:pt x="1083" y="760"/>
                  </a:lnTo>
                  <a:lnTo>
                    <a:pt x="1106" y="790"/>
                  </a:lnTo>
                  <a:lnTo>
                    <a:pt x="1133" y="815"/>
                  </a:lnTo>
                  <a:lnTo>
                    <a:pt x="1163" y="838"/>
                  </a:lnTo>
                  <a:lnTo>
                    <a:pt x="1195" y="857"/>
                  </a:lnTo>
                  <a:lnTo>
                    <a:pt x="1231" y="870"/>
                  </a:lnTo>
                  <a:lnTo>
                    <a:pt x="1269" y="878"/>
                  </a:lnTo>
                  <a:lnTo>
                    <a:pt x="1309" y="882"/>
                  </a:lnTo>
                  <a:lnTo>
                    <a:pt x="1340" y="878"/>
                  </a:lnTo>
                  <a:lnTo>
                    <a:pt x="1371" y="871"/>
                  </a:lnTo>
                  <a:lnTo>
                    <a:pt x="1400" y="859"/>
                  </a:lnTo>
                  <a:lnTo>
                    <a:pt x="1426" y="842"/>
                  </a:lnTo>
                  <a:lnTo>
                    <a:pt x="1449" y="820"/>
                  </a:lnTo>
                  <a:lnTo>
                    <a:pt x="1470" y="796"/>
                  </a:lnTo>
                  <a:lnTo>
                    <a:pt x="1471" y="796"/>
                  </a:lnTo>
                  <a:lnTo>
                    <a:pt x="1471" y="850"/>
                  </a:lnTo>
                  <a:lnTo>
                    <a:pt x="1671" y="850"/>
                  </a:lnTo>
                  <a:lnTo>
                    <a:pt x="1671" y="0"/>
                  </a:lnTo>
                  <a:lnTo>
                    <a:pt x="1471" y="0"/>
                  </a:lnTo>
                  <a:close/>
                  <a:moveTo>
                    <a:pt x="642" y="495"/>
                  </a:moveTo>
                  <a:lnTo>
                    <a:pt x="651" y="470"/>
                  </a:lnTo>
                  <a:lnTo>
                    <a:pt x="664" y="448"/>
                  </a:lnTo>
                  <a:lnTo>
                    <a:pt x="681" y="430"/>
                  </a:lnTo>
                  <a:lnTo>
                    <a:pt x="702" y="417"/>
                  </a:lnTo>
                  <a:lnTo>
                    <a:pt x="725" y="409"/>
                  </a:lnTo>
                  <a:lnTo>
                    <a:pt x="749" y="406"/>
                  </a:lnTo>
                  <a:lnTo>
                    <a:pt x="777" y="408"/>
                  </a:lnTo>
                  <a:lnTo>
                    <a:pt x="801" y="417"/>
                  </a:lnTo>
                  <a:lnTo>
                    <a:pt x="822" y="430"/>
                  </a:lnTo>
                  <a:lnTo>
                    <a:pt x="837" y="448"/>
                  </a:lnTo>
                  <a:lnTo>
                    <a:pt x="849" y="470"/>
                  </a:lnTo>
                  <a:lnTo>
                    <a:pt x="858" y="495"/>
                  </a:lnTo>
                  <a:lnTo>
                    <a:pt x="854" y="495"/>
                  </a:lnTo>
                  <a:lnTo>
                    <a:pt x="843" y="495"/>
                  </a:lnTo>
                  <a:lnTo>
                    <a:pt x="825" y="495"/>
                  </a:lnTo>
                  <a:lnTo>
                    <a:pt x="803" y="495"/>
                  </a:lnTo>
                  <a:lnTo>
                    <a:pt x="778" y="495"/>
                  </a:lnTo>
                  <a:lnTo>
                    <a:pt x="751" y="495"/>
                  </a:lnTo>
                  <a:lnTo>
                    <a:pt x="677" y="495"/>
                  </a:lnTo>
                  <a:lnTo>
                    <a:pt x="659" y="495"/>
                  </a:lnTo>
                  <a:lnTo>
                    <a:pt x="647" y="495"/>
                  </a:lnTo>
                  <a:lnTo>
                    <a:pt x="642" y="495"/>
                  </a:lnTo>
                  <a:close/>
                  <a:moveTo>
                    <a:pt x="1351" y="721"/>
                  </a:moveTo>
                  <a:lnTo>
                    <a:pt x="1325" y="718"/>
                  </a:lnTo>
                  <a:lnTo>
                    <a:pt x="1302" y="709"/>
                  </a:lnTo>
                  <a:lnTo>
                    <a:pt x="1281" y="695"/>
                  </a:lnTo>
                  <a:lnTo>
                    <a:pt x="1264" y="677"/>
                  </a:lnTo>
                  <a:lnTo>
                    <a:pt x="1249" y="657"/>
                  </a:lnTo>
                  <a:lnTo>
                    <a:pt x="1240" y="633"/>
                  </a:lnTo>
                  <a:lnTo>
                    <a:pt x="1234" y="608"/>
                  </a:lnTo>
                  <a:lnTo>
                    <a:pt x="1231" y="581"/>
                  </a:lnTo>
                  <a:lnTo>
                    <a:pt x="1234" y="556"/>
                  </a:lnTo>
                  <a:lnTo>
                    <a:pt x="1237" y="532"/>
                  </a:lnTo>
                  <a:lnTo>
                    <a:pt x="1245" y="509"/>
                  </a:lnTo>
                  <a:lnTo>
                    <a:pt x="1255" y="487"/>
                  </a:lnTo>
                  <a:lnTo>
                    <a:pt x="1269" y="469"/>
                  </a:lnTo>
                  <a:lnTo>
                    <a:pt x="1285" y="453"/>
                  </a:lnTo>
                  <a:lnTo>
                    <a:pt x="1304" y="441"/>
                  </a:lnTo>
                  <a:lnTo>
                    <a:pt x="1326" y="433"/>
                  </a:lnTo>
                  <a:lnTo>
                    <a:pt x="1351" y="431"/>
                  </a:lnTo>
                  <a:lnTo>
                    <a:pt x="1377" y="433"/>
                  </a:lnTo>
                  <a:lnTo>
                    <a:pt x="1399" y="441"/>
                  </a:lnTo>
                  <a:lnTo>
                    <a:pt x="1417" y="453"/>
                  </a:lnTo>
                  <a:lnTo>
                    <a:pt x="1432" y="469"/>
                  </a:lnTo>
                  <a:lnTo>
                    <a:pt x="1445" y="487"/>
                  </a:lnTo>
                  <a:lnTo>
                    <a:pt x="1454" y="509"/>
                  </a:lnTo>
                  <a:lnTo>
                    <a:pt x="1462" y="532"/>
                  </a:lnTo>
                  <a:lnTo>
                    <a:pt x="1465" y="556"/>
                  </a:lnTo>
                  <a:lnTo>
                    <a:pt x="1466" y="581"/>
                  </a:lnTo>
                  <a:lnTo>
                    <a:pt x="1465" y="604"/>
                  </a:lnTo>
                  <a:lnTo>
                    <a:pt x="1460" y="627"/>
                  </a:lnTo>
                  <a:lnTo>
                    <a:pt x="1454" y="649"/>
                  </a:lnTo>
                  <a:lnTo>
                    <a:pt x="1445" y="669"/>
                  </a:lnTo>
                  <a:lnTo>
                    <a:pt x="1432" y="687"/>
                  </a:lnTo>
                  <a:lnTo>
                    <a:pt x="1417" y="700"/>
                  </a:lnTo>
                  <a:lnTo>
                    <a:pt x="1397" y="711"/>
                  </a:lnTo>
                  <a:lnTo>
                    <a:pt x="1375" y="718"/>
                  </a:lnTo>
                  <a:lnTo>
                    <a:pt x="1351" y="721"/>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1"/>
            <p:cNvSpPr>
              <a:spLocks/>
            </p:cNvSpPr>
            <p:nvPr userDrawn="1"/>
          </p:nvSpPr>
          <p:spPr bwMode="auto">
            <a:xfrm>
              <a:off x="4291013" y="1338263"/>
              <a:ext cx="55563" cy="96838"/>
            </a:xfrm>
            <a:custGeom>
              <a:avLst/>
              <a:gdLst>
                <a:gd name="T0" fmla="*/ 0 w 175"/>
                <a:gd name="T1" fmla="*/ 304 h 304"/>
                <a:gd name="T2" fmla="*/ 0 w 175"/>
                <a:gd name="T3" fmla="*/ 0 h 304"/>
                <a:gd name="T4" fmla="*/ 169 w 175"/>
                <a:gd name="T5" fmla="*/ 0 h 304"/>
                <a:gd name="T6" fmla="*/ 169 w 175"/>
                <a:gd name="T7" fmla="*/ 21 h 304"/>
                <a:gd name="T8" fmla="*/ 28 w 175"/>
                <a:gd name="T9" fmla="*/ 21 h 304"/>
                <a:gd name="T10" fmla="*/ 28 w 175"/>
                <a:gd name="T11" fmla="*/ 134 h 304"/>
                <a:gd name="T12" fmla="*/ 163 w 175"/>
                <a:gd name="T13" fmla="*/ 134 h 304"/>
                <a:gd name="T14" fmla="*/ 163 w 175"/>
                <a:gd name="T15" fmla="*/ 157 h 304"/>
                <a:gd name="T16" fmla="*/ 28 w 175"/>
                <a:gd name="T17" fmla="*/ 157 h 304"/>
                <a:gd name="T18" fmla="*/ 28 w 175"/>
                <a:gd name="T19" fmla="*/ 281 h 304"/>
                <a:gd name="T20" fmla="*/ 175 w 175"/>
                <a:gd name="T21" fmla="*/ 281 h 304"/>
                <a:gd name="T22" fmla="*/ 175 w 175"/>
                <a:gd name="T23" fmla="*/ 304 h 304"/>
                <a:gd name="T24" fmla="*/ 0 w 175"/>
                <a:gd name="T25"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5" h="304">
                  <a:moveTo>
                    <a:pt x="0" y="304"/>
                  </a:moveTo>
                  <a:lnTo>
                    <a:pt x="0" y="0"/>
                  </a:lnTo>
                  <a:lnTo>
                    <a:pt x="169" y="0"/>
                  </a:lnTo>
                  <a:lnTo>
                    <a:pt x="169" y="21"/>
                  </a:lnTo>
                  <a:lnTo>
                    <a:pt x="28" y="21"/>
                  </a:lnTo>
                  <a:lnTo>
                    <a:pt x="28" y="134"/>
                  </a:lnTo>
                  <a:lnTo>
                    <a:pt x="163" y="134"/>
                  </a:lnTo>
                  <a:lnTo>
                    <a:pt x="163" y="157"/>
                  </a:lnTo>
                  <a:lnTo>
                    <a:pt x="28" y="157"/>
                  </a:lnTo>
                  <a:lnTo>
                    <a:pt x="28" y="281"/>
                  </a:lnTo>
                  <a:lnTo>
                    <a:pt x="175" y="281"/>
                  </a:lnTo>
                  <a:lnTo>
                    <a:pt x="175" y="304"/>
                  </a:lnTo>
                  <a:lnTo>
                    <a:pt x="0" y="304"/>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2"/>
            <p:cNvSpPr>
              <a:spLocks/>
            </p:cNvSpPr>
            <p:nvPr userDrawn="1"/>
          </p:nvSpPr>
          <p:spPr bwMode="auto">
            <a:xfrm>
              <a:off x="4352925" y="1368425"/>
              <a:ext cx="61913" cy="66675"/>
            </a:xfrm>
            <a:custGeom>
              <a:avLst/>
              <a:gdLst>
                <a:gd name="T0" fmla="*/ 0 w 197"/>
                <a:gd name="T1" fmla="*/ 213 h 213"/>
                <a:gd name="T2" fmla="*/ 83 w 197"/>
                <a:gd name="T3" fmla="*/ 104 h 213"/>
                <a:gd name="T4" fmla="*/ 4 w 197"/>
                <a:gd name="T5" fmla="*/ 0 h 213"/>
                <a:gd name="T6" fmla="*/ 36 w 197"/>
                <a:gd name="T7" fmla="*/ 0 h 213"/>
                <a:gd name="T8" fmla="*/ 100 w 197"/>
                <a:gd name="T9" fmla="*/ 84 h 213"/>
                <a:gd name="T10" fmla="*/ 162 w 197"/>
                <a:gd name="T11" fmla="*/ 0 h 213"/>
                <a:gd name="T12" fmla="*/ 193 w 197"/>
                <a:gd name="T13" fmla="*/ 0 h 213"/>
                <a:gd name="T14" fmla="*/ 114 w 197"/>
                <a:gd name="T15" fmla="*/ 104 h 213"/>
                <a:gd name="T16" fmla="*/ 197 w 197"/>
                <a:gd name="T17" fmla="*/ 213 h 213"/>
                <a:gd name="T18" fmla="*/ 165 w 197"/>
                <a:gd name="T19" fmla="*/ 213 h 213"/>
                <a:gd name="T20" fmla="*/ 96 w 197"/>
                <a:gd name="T21" fmla="*/ 122 h 213"/>
                <a:gd name="T22" fmla="*/ 32 w 197"/>
                <a:gd name="T23" fmla="*/ 213 h 213"/>
                <a:gd name="T24" fmla="*/ 0 w 197"/>
                <a:gd name="T25" fmla="*/ 213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7" h="213">
                  <a:moveTo>
                    <a:pt x="0" y="213"/>
                  </a:moveTo>
                  <a:lnTo>
                    <a:pt x="83" y="104"/>
                  </a:lnTo>
                  <a:lnTo>
                    <a:pt x="4" y="0"/>
                  </a:lnTo>
                  <a:lnTo>
                    <a:pt x="36" y="0"/>
                  </a:lnTo>
                  <a:lnTo>
                    <a:pt x="100" y="84"/>
                  </a:lnTo>
                  <a:lnTo>
                    <a:pt x="162" y="0"/>
                  </a:lnTo>
                  <a:lnTo>
                    <a:pt x="193" y="0"/>
                  </a:lnTo>
                  <a:lnTo>
                    <a:pt x="114" y="104"/>
                  </a:lnTo>
                  <a:lnTo>
                    <a:pt x="197" y="213"/>
                  </a:lnTo>
                  <a:lnTo>
                    <a:pt x="165" y="213"/>
                  </a:lnTo>
                  <a:lnTo>
                    <a:pt x="96" y="122"/>
                  </a:lnTo>
                  <a:lnTo>
                    <a:pt x="32" y="213"/>
                  </a:lnTo>
                  <a:lnTo>
                    <a:pt x="0" y="213"/>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3"/>
            <p:cNvSpPr>
              <a:spLocks noEditPoints="1"/>
            </p:cNvSpPr>
            <p:nvPr userDrawn="1"/>
          </p:nvSpPr>
          <p:spPr bwMode="auto">
            <a:xfrm>
              <a:off x="4422775" y="1366838"/>
              <a:ext cx="60325" cy="93663"/>
            </a:xfrm>
            <a:custGeom>
              <a:avLst/>
              <a:gdLst>
                <a:gd name="T0" fmla="*/ 27 w 190"/>
                <a:gd name="T1" fmla="*/ 298 h 298"/>
                <a:gd name="T2" fmla="*/ 2 w 190"/>
                <a:gd name="T3" fmla="*/ 298 h 298"/>
                <a:gd name="T4" fmla="*/ 2 w 190"/>
                <a:gd name="T5" fmla="*/ 69 h 298"/>
                <a:gd name="T6" fmla="*/ 2 w 190"/>
                <a:gd name="T7" fmla="*/ 37 h 298"/>
                <a:gd name="T8" fmla="*/ 0 w 190"/>
                <a:gd name="T9" fmla="*/ 5 h 298"/>
                <a:gd name="T10" fmla="*/ 26 w 190"/>
                <a:gd name="T11" fmla="*/ 5 h 298"/>
                <a:gd name="T12" fmla="*/ 27 w 190"/>
                <a:gd name="T13" fmla="*/ 37 h 298"/>
                <a:gd name="T14" fmla="*/ 39 w 190"/>
                <a:gd name="T15" fmla="*/ 20 h 298"/>
                <a:gd name="T16" fmla="*/ 55 w 190"/>
                <a:gd name="T17" fmla="*/ 9 h 298"/>
                <a:gd name="T18" fmla="*/ 73 w 190"/>
                <a:gd name="T19" fmla="*/ 2 h 298"/>
                <a:gd name="T20" fmla="*/ 95 w 190"/>
                <a:gd name="T21" fmla="*/ 0 h 298"/>
                <a:gd name="T22" fmla="*/ 118 w 190"/>
                <a:gd name="T23" fmla="*/ 2 h 298"/>
                <a:gd name="T24" fmla="*/ 137 w 190"/>
                <a:gd name="T25" fmla="*/ 9 h 298"/>
                <a:gd name="T26" fmla="*/ 154 w 190"/>
                <a:gd name="T27" fmla="*/ 20 h 298"/>
                <a:gd name="T28" fmla="*/ 166 w 190"/>
                <a:gd name="T29" fmla="*/ 34 h 298"/>
                <a:gd name="T30" fmla="*/ 176 w 190"/>
                <a:gd name="T31" fmla="*/ 51 h 298"/>
                <a:gd name="T32" fmla="*/ 183 w 190"/>
                <a:gd name="T33" fmla="*/ 70 h 298"/>
                <a:gd name="T34" fmla="*/ 188 w 190"/>
                <a:gd name="T35" fmla="*/ 91 h 298"/>
                <a:gd name="T36" fmla="*/ 190 w 190"/>
                <a:gd name="T37" fmla="*/ 111 h 298"/>
                <a:gd name="T38" fmla="*/ 188 w 190"/>
                <a:gd name="T39" fmla="*/ 133 h 298"/>
                <a:gd name="T40" fmla="*/ 183 w 190"/>
                <a:gd name="T41" fmla="*/ 154 h 298"/>
                <a:gd name="T42" fmla="*/ 176 w 190"/>
                <a:gd name="T43" fmla="*/ 172 h 298"/>
                <a:gd name="T44" fmla="*/ 166 w 190"/>
                <a:gd name="T45" fmla="*/ 189 h 298"/>
                <a:gd name="T46" fmla="*/ 154 w 190"/>
                <a:gd name="T47" fmla="*/ 203 h 298"/>
                <a:gd name="T48" fmla="*/ 137 w 190"/>
                <a:gd name="T49" fmla="*/ 214 h 298"/>
                <a:gd name="T50" fmla="*/ 118 w 190"/>
                <a:gd name="T51" fmla="*/ 220 h 298"/>
                <a:gd name="T52" fmla="*/ 95 w 190"/>
                <a:gd name="T53" fmla="*/ 223 h 298"/>
                <a:gd name="T54" fmla="*/ 74 w 190"/>
                <a:gd name="T55" fmla="*/ 222 h 298"/>
                <a:gd name="T56" fmla="*/ 56 w 190"/>
                <a:gd name="T57" fmla="*/ 214 h 298"/>
                <a:gd name="T58" fmla="*/ 40 w 190"/>
                <a:gd name="T59" fmla="*/ 203 h 298"/>
                <a:gd name="T60" fmla="*/ 27 w 190"/>
                <a:gd name="T61" fmla="*/ 188 h 298"/>
                <a:gd name="T62" fmla="*/ 27 w 190"/>
                <a:gd name="T63" fmla="*/ 298 h 298"/>
                <a:gd name="T64" fmla="*/ 162 w 190"/>
                <a:gd name="T65" fmla="*/ 111 h 298"/>
                <a:gd name="T66" fmla="*/ 160 w 190"/>
                <a:gd name="T67" fmla="*/ 92 h 298"/>
                <a:gd name="T68" fmla="*/ 157 w 190"/>
                <a:gd name="T69" fmla="*/ 74 h 298"/>
                <a:gd name="T70" fmla="*/ 151 w 190"/>
                <a:gd name="T71" fmla="*/ 57 h 298"/>
                <a:gd name="T72" fmla="*/ 141 w 190"/>
                <a:gd name="T73" fmla="*/ 42 h 298"/>
                <a:gd name="T74" fmla="*/ 128 w 190"/>
                <a:gd name="T75" fmla="*/ 31 h 298"/>
                <a:gd name="T76" fmla="*/ 112 w 190"/>
                <a:gd name="T77" fmla="*/ 24 h 298"/>
                <a:gd name="T78" fmla="*/ 93 w 190"/>
                <a:gd name="T79" fmla="*/ 22 h 298"/>
                <a:gd name="T80" fmla="*/ 73 w 190"/>
                <a:gd name="T81" fmla="*/ 24 h 298"/>
                <a:gd name="T82" fmla="*/ 59 w 190"/>
                <a:gd name="T83" fmla="*/ 30 h 298"/>
                <a:gd name="T84" fmla="*/ 46 w 190"/>
                <a:gd name="T85" fmla="*/ 41 h 298"/>
                <a:gd name="T86" fmla="*/ 38 w 190"/>
                <a:gd name="T87" fmla="*/ 54 h 298"/>
                <a:gd name="T88" fmla="*/ 32 w 190"/>
                <a:gd name="T89" fmla="*/ 71 h 298"/>
                <a:gd name="T90" fmla="*/ 28 w 190"/>
                <a:gd name="T91" fmla="*/ 91 h 298"/>
                <a:gd name="T92" fmla="*/ 27 w 190"/>
                <a:gd name="T93" fmla="*/ 111 h 298"/>
                <a:gd name="T94" fmla="*/ 28 w 190"/>
                <a:gd name="T95" fmla="*/ 133 h 298"/>
                <a:gd name="T96" fmla="*/ 32 w 190"/>
                <a:gd name="T97" fmla="*/ 151 h 298"/>
                <a:gd name="T98" fmla="*/ 38 w 190"/>
                <a:gd name="T99" fmla="*/ 168 h 298"/>
                <a:gd name="T100" fmla="*/ 46 w 190"/>
                <a:gd name="T101" fmla="*/ 183 h 298"/>
                <a:gd name="T102" fmla="*/ 59 w 190"/>
                <a:gd name="T103" fmla="*/ 192 h 298"/>
                <a:gd name="T104" fmla="*/ 73 w 190"/>
                <a:gd name="T105" fmla="*/ 200 h 298"/>
                <a:gd name="T106" fmla="*/ 93 w 190"/>
                <a:gd name="T107" fmla="*/ 202 h 298"/>
                <a:gd name="T108" fmla="*/ 112 w 190"/>
                <a:gd name="T109" fmla="*/ 199 h 298"/>
                <a:gd name="T110" fmla="*/ 128 w 190"/>
                <a:gd name="T111" fmla="*/ 191 h 298"/>
                <a:gd name="T112" fmla="*/ 141 w 190"/>
                <a:gd name="T113" fmla="*/ 180 h 298"/>
                <a:gd name="T114" fmla="*/ 151 w 190"/>
                <a:gd name="T115" fmla="*/ 166 h 298"/>
                <a:gd name="T116" fmla="*/ 157 w 190"/>
                <a:gd name="T117" fmla="*/ 149 h 298"/>
                <a:gd name="T118" fmla="*/ 160 w 190"/>
                <a:gd name="T119" fmla="*/ 131 h 298"/>
                <a:gd name="T120" fmla="*/ 162 w 190"/>
                <a:gd name="T121" fmla="*/ 111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90" h="298">
                  <a:moveTo>
                    <a:pt x="27" y="298"/>
                  </a:moveTo>
                  <a:lnTo>
                    <a:pt x="2" y="298"/>
                  </a:lnTo>
                  <a:lnTo>
                    <a:pt x="2" y="69"/>
                  </a:lnTo>
                  <a:lnTo>
                    <a:pt x="2" y="37"/>
                  </a:lnTo>
                  <a:lnTo>
                    <a:pt x="0" y="5"/>
                  </a:lnTo>
                  <a:lnTo>
                    <a:pt x="26" y="5"/>
                  </a:lnTo>
                  <a:lnTo>
                    <a:pt x="27" y="37"/>
                  </a:lnTo>
                  <a:lnTo>
                    <a:pt x="39" y="20"/>
                  </a:lnTo>
                  <a:lnTo>
                    <a:pt x="55" y="9"/>
                  </a:lnTo>
                  <a:lnTo>
                    <a:pt x="73" y="2"/>
                  </a:lnTo>
                  <a:lnTo>
                    <a:pt x="95" y="0"/>
                  </a:lnTo>
                  <a:lnTo>
                    <a:pt x="118" y="2"/>
                  </a:lnTo>
                  <a:lnTo>
                    <a:pt x="137" y="9"/>
                  </a:lnTo>
                  <a:lnTo>
                    <a:pt x="154" y="20"/>
                  </a:lnTo>
                  <a:lnTo>
                    <a:pt x="166" y="34"/>
                  </a:lnTo>
                  <a:lnTo>
                    <a:pt x="176" y="51"/>
                  </a:lnTo>
                  <a:lnTo>
                    <a:pt x="183" y="70"/>
                  </a:lnTo>
                  <a:lnTo>
                    <a:pt x="188" y="91"/>
                  </a:lnTo>
                  <a:lnTo>
                    <a:pt x="190" y="111"/>
                  </a:lnTo>
                  <a:lnTo>
                    <a:pt x="188" y="133"/>
                  </a:lnTo>
                  <a:lnTo>
                    <a:pt x="183" y="154"/>
                  </a:lnTo>
                  <a:lnTo>
                    <a:pt x="176" y="172"/>
                  </a:lnTo>
                  <a:lnTo>
                    <a:pt x="166" y="189"/>
                  </a:lnTo>
                  <a:lnTo>
                    <a:pt x="154" y="203"/>
                  </a:lnTo>
                  <a:lnTo>
                    <a:pt x="137" y="214"/>
                  </a:lnTo>
                  <a:lnTo>
                    <a:pt x="118" y="220"/>
                  </a:lnTo>
                  <a:lnTo>
                    <a:pt x="95" y="223"/>
                  </a:lnTo>
                  <a:lnTo>
                    <a:pt x="74" y="222"/>
                  </a:lnTo>
                  <a:lnTo>
                    <a:pt x="56" y="214"/>
                  </a:lnTo>
                  <a:lnTo>
                    <a:pt x="40" y="203"/>
                  </a:lnTo>
                  <a:lnTo>
                    <a:pt x="27" y="188"/>
                  </a:lnTo>
                  <a:lnTo>
                    <a:pt x="27" y="298"/>
                  </a:lnTo>
                  <a:close/>
                  <a:moveTo>
                    <a:pt x="162" y="111"/>
                  </a:moveTo>
                  <a:lnTo>
                    <a:pt x="160" y="92"/>
                  </a:lnTo>
                  <a:lnTo>
                    <a:pt x="157" y="74"/>
                  </a:lnTo>
                  <a:lnTo>
                    <a:pt x="151" y="57"/>
                  </a:lnTo>
                  <a:lnTo>
                    <a:pt x="141" y="42"/>
                  </a:lnTo>
                  <a:lnTo>
                    <a:pt x="128" y="31"/>
                  </a:lnTo>
                  <a:lnTo>
                    <a:pt x="112" y="24"/>
                  </a:lnTo>
                  <a:lnTo>
                    <a:pt x="93" y="22"/>
                  </a:lnTo>
                  <a:lnTo>
                    <a:pt x="73" y="24"/>
                  </a:lnTo>
                  <a:lnTo>
                    <a:pt x="59" y="30"/>
                  </a:lnTo>
                  <a:lnTo>
                    <a:pt x="46" y="41"/>
                  </a:lnTo>
                  <a:lnTo>
                    <a:pt x="38" y="54"/>
                  </a:lnTo>
                  <a:lnTo>
                    <a:pt x="32" y="71"/>
                  </a:lnTo>
                  <a:lnTo>
                    <a:pt x="28" y="91"/>
                  </a:lnTo>
                  <a:lnTo>
                    <a:pt x="27" y="111"/>
                  </a:lnTo>
                  <a:lnTo>
                    <a:pt x="28" y="133"/>
                  </a:lnTo>
                  <a:lnTo>
                    <a:pt x="32" y="151"/>
                  </a:lnTo>
                  <a:lnTo>
                    <a:pt x="38" y="168"/>
                  </a:lnTo>
                  <a:lnTo>
                    <a:pt x="46" y="183"/>
                  </a:lnTo>
                  <a:lnTo>
                    <a:pt x="59" y="192"/>
                  </a:lnTo>
                  <a:lnTo>
                    <a:pt x="73" y="200"/>
                  </a:lnTo>
                  <a:lnTo>
                    <a:pt x="93" y="202"/>
                  </a:lnTo>
                  <a:lnTo>
                    <a:pt x="112" y="199"/>
                  </a:lnTo>
                  <a:lnTo>
                    <a:pt x="128" y="191"/>
                  </a:lnTo>
                  <a:lnTo>
                    <a:pt x="141" y="180"/>
                  </a:lnTo>
                  <a:lnTo>
                    <a:pt x="151" y="166"/>
                  </a:lnTo>
                  <a:lnTo>
                    <a:pt x="157" y="149"/>
                  </a:lnTo>
                  <a:lnTo>
                    <a:pt x="160" y="131"/>
                  </a:lnTo>
                  <a:lnTo>
                    <a:pt x="162" y="111"/>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14"/>
            <p:cNvSpPr>
              <a:spLocks/>
            </p:cNvSpPr>
            <p:nvPr userDrawn="1"/>
          </p:nvSpPr>
          <p:spPr bwMode="auto">
            <a:xfrm>
              <a:off x="4498975" y="1366838"/>
              <a:ext cx="31750" cy="68263"/>
            </a:xfrm>
            <a:custGeom>
              <a:avLst/>
              <a:gdLst>
                <a:gd name="T0" fmla="*/ 85 w 100"/>
                <a:gd name="T1" fmla="*/ 25 h 218"/>
                <a:gd name="T2" fmla="*/ 68 w 100"/>
                <a:gd name="T3" fmla="*/ 26 h 218"/>
                <a:gd name="T4" fmla="*/ 54 w 100"/>
                <a:gd name="T5" fmla="*/ 32 h 218"/>
                <a:gd name="T6" fmla="*/ 43 w 100"/>
                <a:gd name="T7" fmla="*/ 42 h 218"/>
                <a:gd name="T8" fmla="*/ 36 w 100"/>
                <a:gd name="T9" fmla="*/ 53 h 218"/>
                <a:gd name="T10" fmla="*/ 31 w 100"/>
                <a:gd name="T11" fmla="*/ 66 h 218"/>
                <a:gd name="T12" fmla="*/ 28 w 100"/>
                <a:gd name="T13" fmla="*/ 82 h 218"/>
                <a:gd name="T14" fmla="*/ 26 w 100"/>
                <a:gd name="T15" fmla="*/ 98 h 218"/>
                <a:gd name="T16" fmla="*/ 26 w 100"/>
                <a:gd name="T17" fmla="*/ 218 h 218"/>
                <a:gd name="T18" fmla="*/ 1 w 100"/>
                <a:gd name="T19" fmla="*/ 218 h 218"/>
                <a:gd name="T20" fmla="*/ 1 w 100"/>
                <a:gd name="T21" fmla="*/ 68 h 218"/>
                <a:gd name="T22" fmla="*/ 0 w 100"/>
                <a:gd name="T23" fmla="*/ 5 h 218"/>
                <a:gd name="T24" fmla="*/ 25 w 100"/>
                <a:gd name="T25" fmla="*/ 5 h 218"/>
                <a:gd name="T26" fmla="*/ 26 w 100"/>
                <a:gd name="T27" fmla="*/ 36 h 218"/>
                <a:gd name="T28" fmla="*/ 39 w 100"/>
                <a:gd name="T29" fmla="*/ 20 h 218"/>
                <a:gd name="T30" fmla="*/ 52 w 100"/>
                <a:gd name="T31" fmla="*/ 8 h 218"/>
                <a:gd name="T32" fmla="*/ 69 w 100"/>
                <a:gd name="T33" fmla="*/ 2 h 218"/>
                <a:gd name="T34" fmla="*/ 89 w 100"/>
                <a:gd name="T35" fmla="*/ 0 h 218"/>
                <a:gd name="T36" fmla="*/ 94 w 100"/>
                <a:gd name="T37" fmla="*/ 0 h 218"/>
                <a:gd name="T38" fmla="*/ 100 w 100"/>
                <a:gd name="T39" fmla="*/ 1 h 218"/>
                <a:gd name="T40" fmla="*/ 100 w 100"/>
                <a:gd name="T41" fmla="*/ 26 h 218"/>
                <a:gd name="T42" fmla="*/ 96 w 100"/>
                <a:gd name="T43" fmla="*/ 25 h 218"/>
                <a:gd name="T44" fmla="*/ 89 w 100"/>
                <a:gd name="T45" fmla="*/ 25 h 218"/>
                <a:gd name="T46" fmla="*/ 85 w 100"/>
                <a:gd name="T47" fmla="*/ 25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00" h="218">
                  <a:moveTo>
                    <a:pt x="85" y="25"/>
                  </a:moveTo>
                  <a:lnTo>
                    <a:pt x="68" y="26"/>
                  </a:lnTo>
                  <a:lnTo>
                    <a:pt x="54" y="32"/>
                  </a:lnTo>
                  <a:lnTo>
                    <a:pt x="43" y="42"/>
                  </a:lnTo>
                  <a:lnTo>
                    <a:pt x="36" y="53"/>
                  </a:lnTo>
                  <a:lnTo>
                    <a:pt x="31" y="66"/>
                  </a:lnTo>
                  <a:lnTo>
                    <a:pt x="28" y="82"/>
                  </a:lnTo>
                  <a:lnTo>
                    <a:pt x="26" y="98"/>
                  </a:lnTo>
                  <a:lnTo>
                    <a:pt x="26" y="218"/>
                  </a:lnTo>
                  <a:lnTo>
                    <a:pt x="1" y="218"/>
                  </a:lnTo>
                  <a:lnTo>
                    <a:pt x="1" y="68"/>
                  </a:lnTo>
                  <a:lnTo>
                    <a:pt x="0" y="5"/>
                  </a:lnTo>
                  <a:lnTo>
                    <a:pt x="25" y="5"/>
                  </a:lnTo>
                  <a:lnTo>
                    <a:pt x="26" y="36"/>
                  </a:lnTo>
                  <a:lnTo>
                    <a:pt x="39" y="20"/>
                  </a:lnTo>
                  <a:lnTo>
                    <a:pt x="52" y="8"/>
                  </a:lnTo>
                  <a:lnTo>
                    <a:pt x="69" y="2"/>
                  </a:lnTo>
                  <a:lnTo>
                    <a:pt x="89" y="0"/>
                  </a:lnTo>
                  <a:lnTo>
                    <a:pt x="94" y="0"/>
                  </a:lnTo>
                  <a:lnTo>
                    <a:pt x="100" y="1"/>
                  </a:lnTo>
                  <a:lnTo>
                    <a:pt x="100" y="26"/>
                  </a:lnTo>
                  <a:lnTo>
                    <a:pt x="96" y="25"/>
                  </a:lnTo>
                  <a:lnTo>
                    <a:pt x="89" y="25"/>
                  </a:lnTo>
                  <a:lnTo>
                    <a:pt x="85" y="25"/>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15"/>
            <p:cNvSpPr>
              <a:spLocks noEditPoints="1"/>
            </p:cNvSpPr>
            <p:nvPr userDrawn="1"/>
          </p:nvSpPr>
          <p:spPr bwMode="auto">
            <a:xfrm>
              <a:off x="4532313" y="1366838"/>
              <a:ext cx="57150" cy="69850"/>
            </a:xfrm>
            <a:custGeom>
              <a:avLst/>
              <a:gdLst>
                <a:gd name="T0" fmla="*/ 27 w 183"/>
                <a:gd name="T1" fmla="*/ 116 h 223"/>
                <a:gd name="T2" fmla="*/ 28 w 183"/>
                <a:gd name="T3" fmla="*/ 137 h 223"/>
                <a:gd name="T4" fmla="*/ 33 w 183"/>
                <a:gd name="T5" fmla="*/ 155 h 223"/>
                <a:gd name="T6" fmla="*/ 40 w 183"/>
                <a:gd name="T7" fmla="*/ 171 h 223"/>
                <a:gd name="T8" fmla="*/ 50 w 183"/>
                <a:gd name="T9" fmla="*/ 184 h 223"/>
                <a:gd name="T10" fmla="*/ 62 w 183"/>
                <a:gd name="T11" fmla="*/ 195 h 223"/>
                <a:gd name="T12" fmla="*/ 78 w 183"/>
                <a:gd name="T13" fmla="*/ 201 h 223"/>
                <a:gd name="T14" fmla="*/ 97 w 183"/>
                <a:gd name="T15" fmla="*/ 203 h 223"/>
                <a:gd name="T16" fmla="*/ 113 w 183"/>
                <a:gd name="T17" fmla="*/ 202 h 223"/>
                <a:gd name="T18" fmla="*/ 126 w 183"/>
                <a:gd name="T19" fmla="*/ 196 h 223"/>
                <a:gd name="T20" fmla="*/ 137 w 183"/>
                <a:gd name="T21" fmla="*/ 189 h 223"/>
                <a:gd name="T22" fmla="*/ 146 w 183"/>
                <a:gd name="T23" fmla="*/ 179 h 223"/>
                <a:gd name="T24" fmla="*/ 152 w 183"/>
                <a:gd name="T25" fmla="*/ 168 h 223"/>
                <a:gd name="T26" fmla="*/ 157 w 183"/>
                <a:gd name="T27" fmla="*/ 156 h 223"/>
                <a:gd name="T28" fmla="*/ 181 w 183"/>
                <a:gd name="T29" fmla="*/ 156 h 223"/>
                <a:gd name="T30" fmla="*/ 174 w 183"/>
                <a:gd name="T31" fmla="*/ 177 h 223"/>
                <a:gd name="T32" fmla="*/ 164 w 183"/>
                <a:gd name="T33" fmla="*/ 194 h 223"/>
                <a:gd name="T34" fmla="*/ 151 w 183"/>
                <a:gd name="T35" fmla="*/ 206 h 223"/>
                <a:gd name="T36" fmla="*/ 135 w 183"/>
                <a:gd name="T37" fmla="*/ 215 h 223"/>
                <a:gd name="T38" fmla="*/ 115 w 183"/>
                <a:gd name="T39" fmla="*/ 222 h 223"/>
                <a:gd name="T40" fmla="*/ 94 w 183"/>
                <a:gd name="T41" fmla="*/ 223 h 223"/>
                <a:gd name="T42" fmla="*/ 71 w 183"/>
                <a:gd name="T43" fmla="*/ 222 h 223"/>
                <a:gd name="T44" fmla="*/ 51 w 183"/>
                <a:gd name="T45" fmla="*/ 214 h 223"/>
                <a:gd name="T46" fmla="*/ 35 w 183"/>
                <a:gd name="T47" fmla="*/ 205 h 223"/>
                <a:gd name="T48" fmla="*/ 22 w 183"/>
                <a:gd name="T49" fmla="*/ 191 h 223"/>
                <a:gd name="T50" fmla="*/ 12 w 183"/>
                <a:gd name="T51" fmla="*/ 175 h 223"/>
                <a:gd name="T52" fmla="*/ 5 w 183"/>
                <a:gd name="T53" fmla="*/ 157 h 223"/>
                <a:gd name="T54" fmla="*/ 1 w 183"/>
                <a:gd name="T55" fmla="*/ 137 h 223"/>
                <a:gd name="T56" fmla="*/ 0 w 183"/>
                <a:gd name="T57" fmla="*/ 115 h 223"/>
                <a:gd name="T58" fmla="*/ 1 w 183"/>
                <a:gd name="T59" fmla="*/ 93 h 223"/>
                <a:gd name="T60" fmla="*/ 5 w 183"/>
                <a:gd name="T61" fmla="*/ 71 h 223"/>
                <a:gd name="T62" fmla="*/ 12 w 183"/>
                <a:gd name="T63" fmla="*/ 52 h 223"/>
                <a:gd name="T64" fmla="*/ 23 w 183"/>
                <a:gd name="T65" fmla="*/ 35 h 223"/>
                <a:gd name="T66" fmla="*/ 37 w 183"/>
                <a:gd name="T67" fmla="*/ 20 h 223"/>
                <a:gd name="T68" fmla="*/ 54 w 183"/>
                <a:gd name="T69" fmla="*/ 9 h 223"/>
                <a:gd name="T70" fmla="*/ 73 w 183"/>
                <a:gd name="T71" fmla="*/ 2 h 223"/>
                <a:gd name="T72" fmla="*/ 97 w 183"/>
                <a:gd name="T73" fmla="*/ 0 h 223"/>
                <a:gd name="T74" fmla="*/ 118 w 183"/>
                <a:gd name="T75" fmla="*/ 2 h 223"/>
                <a:gd name="T76" fmla="*/ 135 w 183"/>
                <a:gd name="T77" fmla="*/ 8 h 223"/>
                <a:gd name="T78" fmla="*/ 149 w 183"/>
                <a:gd name="T79" fmla="*/ 18 h 223"/>
                <a:gd name="T80" fmla="*/ 160 w 183"/>
                <a:gd name="T81" fmla="*/ 30 h 223"/>
                <a:gd name="T82" fmla="*/ 169 w 183"/>
                <a:gd name="T83" fmla="*/ 45 h 223"/>
                <a:gd name="T84" fmla="*/ 176 w 183"/>
                <a:gd name="T85" fmla="*/ 60 h 223"/>
                <a:gd name="T86" fmla="*/ 180 w 183"/>
                <a:gd name="T87" fmla="*/ 79 h 223"/>
                <a:gd name="T88" fmla="*/ 182 w 183"/>
                <a:gd name="T89" fmla="*/ 97 h 223"/>
                <a:gd name="T90" fmla="*/ 183 w 183"/>
                <a:gd name="T91" fmla="*/ 116 h 223"/>
                <a:gd name="T92" fmla="*/ 27 w 183"/>
                <a:gd name="T93" fmla="*/ 116 h 223"/>
                <a:gd name="T94" fmla="*/ 28 w 183"/>
                <a:gd name="T95" fmla="*/ 97 h 223"/>
                <a:gd name="T96" fmla="*/ 155 w 183"/>
                <a:gd name="T97" fmla="*/ 97 h 223"/>
                <a:gd name="T98" fmla="*/ 154 w 183"/>
                <a:gd name="T99" fmla="*/ 76 h 223"/>
                <a:gd name="T100" fmla="*/ 148 w 183"/>
                <a:gd name="T101" fmla="*/ 58 h 223"/>
                <a:gd name="T102" fmla="*/ 141 w 183"/>
                <a:gd name="T103" fmla="*/ 42 h 223"/>
                <a:gd name="T104" fmla="*/ 129 w 183"/>
                <a:gd name="T105" fmla="*/ 30 h 223"/>
                <a:gd name="T106" fmla="*/ 114 w 183"/>
                <a:gd name="T107" fmla="*/ 22 h 223"/>
                <a:gd name="T108" fmla="*/ 95 w 183"/>
                <a:gd name="T109" fmla="*/ 19 h 223"/>
                <a:gd name="T110" fmla="*/ 78 w 183"/>
                <a:gd name="T111" fmla="*/ 22 h 223"/>
                <a:gd name="T112" fmla="*/ 62 w 183"/>
                <a:gd name="T113" fmla="*/ 29 h 223"/>
                <a:gd name="T114" fmla="*/ 50 w 183"/>
                <a:gd name="T115" fmla="*/ 40 h 223"/>
                <a:gd name="T116" fmla="*/ 39 w 183"/>
                <a:gd name="T117" fmla="*/ 54 h 223"/>
                <a:gd name="T118" fmla="*/ 32 w 183"/>
                <a:gd name="T119" fmla="*/ 74 h 223"/>
                <a:gd name="T120" fmla="*/ 28 w 183"/>
                <a:gd name="T121" fmla="*/ 97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83" h="223">
                  <a:moveTo>
                    <a:pt x="27" y="116"/>
                  </a:moveTo>
                  <a:lnTo>
                    <a:pt x="28" y="137"/>
                  </a:lnTo>
                  <a:lnTo>
                    <a:pt x="33" y="155"/>
                  </a:lnTo>
                  <a:lnTo>
                    <a:pt x="40" y="171"/>
                  </a:lnTo>
                  <a:lnTo>
                    <a:pt x="50" y="184"/>
                  </a:lnTo>
                  <a:lnTo>
                    <a:pt x="62" y="195"/>
                  </a:lnTo>
                  <a:lnTo>
                    <a:pt x="78" y="201"/>
                  </a:lnTo>
                  <a:lnTo>
                    <a:pt x="97" y="203"/>
                  </a:lnTo>
                  <a:lnTo>
                    <a:pt x="113" y="202"/>
                  </a:lnTo>
                  <a:lnTo>
                    <a:pt x="126" y="196"/>
                  </a:lnTo>
                  <a:lnTo>
                    <a:pt x="137" y="189"/>
                  </a:lnTo>
                  <a:lnTo>
                    <a:pt x="146" y="179"/>
                  </a:lnTo>
                  <a:lnTo>
                    <a:pt x="152" y="168"/>
                  </a:lnTo>
                  <a:lnTo>
                    <a:pt x="157" y="156"/>
                  </a:lnTo>
                  <a:lnTo>
                    <a:pt x="181" y="156"/>
                  </a:lnTo>
                  <a:lnTo>
                    <a:pt x="174" y="177"/>
                  </a:lnTo>
                  <a:lnTo>
                    <a:pt x="164" y="194"/>
                  </a:lnTo>
                  <a:lnTo>
                    <a:pt x="151" y="206"/>
                  </a:lnTo>
                  <a:lnTo>
                    <a:pt x="135" y="215"/>
                  </a:lnTo>
                  <a:lnTo>
                    <a:pt x="115" y="222"/>
                  </a:lnTo>
                  <a:lnTo>
                    <a:pt x="94" y="223"/>
                  </a:lnTo>
                  <a:lnTo>
                    <a:pt x="71" y="222"/>
                  </a:lnTo>
                  <a:lnTo>
                    <a:pt x="51" y="214"/>
                  </a:lnTo>
                  <a:lnTo>
                    <a:pt x="35" y="205"/>
                  </a:lnTo>
                  <a:lnTo>
                    <a:pt x="22" y="191"/>
                  </a:lnTo>
                  <a:lnTo>
                    <a:pt x="12" y="175"/>
                  </a:lnTo>
                  <a:lnTo>
                    <a:pt x="5" y="157"/>
                  </a:lnTo>
                  <a:lnTo>
                    <a:pt x="1" y="137"/>
                  </a:lnTo>
                  <a:lnTo>
                    <a:pt x="0" y="115"/>
                  </a:lnTo>
                  <a:lnTo>
                    <a:pt x="1" y="93"/>
                  </a:lnTo>
                  <a:lnTo>
                    <a:pt x="5" y="71"/>
                  </a:lnTo>
                  <a:lnTo>
                    <a:pt x="12" y="52"/>
                  </a:lnTo>
                  <a:lnTo>
                    <a:pt x="23" y="35"/>
                  </a:lnTo>
                  <a:lnTo>
                    <a:pt x="37" y="20"/>
                  </a:lnTo>
                  <a:lnTo>
                    <a:pt x="54" y="9"/>
                  </a:lnTo>
                  <a:lnTo>
                    <a:pt x="73" y="2"/>
                  </a:lnTo>
                  <a:lnTo>
                    <a:pt x="97" y="0"/>
                  </a:lnTo>
                  <a:lnTo>
                    <a:pt x="118" y="2"/>
                  </a:lnTo>
                  <a:lnTo>
                    <a:pt x="135" y="8"/>
                  </a:lnTo>
                  <a:lnTo>
                    <a:pt x="149" y="18"/>
                  </a:lnTo>
                  <a:lnTo>
                    <a:pt x="160" y="30"/>
                  </a:lnTo>
                  <a:lnTo>
                    <a:pt x="169" y="45"/>
                  </a:lnTo>
                  <a:lnTo>
                    <a:pt x="176" y="60"/>
                  </a:lnTo>
                  <a:lnTo>
                    <a:pt x="180" y="79"/>
                  </a:lnTo>
                  <a:lnTo>
                    <a:pt x="182" y="97"/>
                  </a:lnTo>
                  <a:lnTo>
                    <a:pt x="183" y="116"/>
                  </a:lnTo>
                  <a:lnTo>
                    <a:pt x="27" y="116"/>
                  </a:lnTo>
                  <a:close/>
                  <a:moveTo>
                    <a:pt x="28" y="97"/>
                  </a:moveTo>
                  <a:lnTo>
                    <a:pt x="155" y="97"/>
                  </a:lnTo>
                  <a:lnTo>
                    <a:pt x="154" y="76"/>
                  </a:lnTo>
                  <a:lnTo>
                    <a:pt x="148" y="58"/>
                  </a:lnTo>
                  <a:lnTo>
                    <a:pt x="141" y="42"/>
                  </a:lnTo>
                  <a:lnTo>
                    <a:pt x="129" y="30"/>
                  </a:lnTo>
                  <a:lnTo>
                    <a:pt x="114" y="22"/>
                  </a:lnTo>
                  <a:lnTo>
                    <a:pt x="95" y="19"/>
                  </a:lnTo>
                  <a:lnTo>
                    <a:pt x="78" y="22"/>
                  </a:lnTo>
                  <a:lnTo>
                    <a:pt x="62" y="29"/>
                  </a:lnTo>
                  <a:lnTo>
                    <a:pt x="50" y="40"/>
                  </a:lnTo>
                  <a:lnTo>
                    <a:pt x="39" y="54"/>
                  </a:lnTo>
                  <a:lnTo>
                    <a:pt x="32" y="74"/>
                  </a:lnTo>
                  <a:lnTo>
                    <a:pt x="28" y="97"/>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 name="Freeform 16"/>
            <p:cNvSpPr>
              <a:spLocks/>
            </p:cNvSpPr>
            <p:nvPr userDrawn="1"/>
          </p:nvSpPr>
          <p:spPr bwMode="auto">
            <a:xfrm>
              <a:off x="4597400" y="1366838"/>
              <a:ext cx="50800" cy="69850"/>
            </a:xfrm>
            <a:custGeom>
              <a:avLst/>
              <a:gdLst>
                <a:gd name="T0" fmla="*/ 58 w 158"/>
                <a:gd name="T1" fmla="*/ 222 h 223"/>
                <a:gd name="T2" fmla="*/ 28 w 158"/>
                <a:gd name="T3" fmla="*/ 212 h 223"/>
                <a:gd name="T4" fmla="*/ 8 w 158"/>
                <a:gd name="T5" fmla="*/ 190 h 223"/>
                <a:gd name="T6" fmla="*/ 0 w 158"/>
                <a:gd name="T7" fmla="*/ 156 h 223"/>
                <a:gd name="T8" fmla="*/ 28 w 158"/>
                <a:gd name="T9" fmla="*/ 173 h 223"/>
                <a:gd name="T10" fmla="*/ 46 w 158"/>
                <a:gd name="T11" fmla="*/ 196 h 223"/>
                <a:gd name="T12" fmla="*/ 78 w 158"/>
                <a:gd name="T13" fmla="*/ 203 h 223"/>
                <a:gd name="T14" fmla="*/ 109 w 158"/>
                <a:gd name="T15" fmla="*/ 197 h 223"/>
                <a:gd name="T16" fmla="*/ 128 w 158"/>
                <a:gd name="T17" fmla="*/ 177 h 223"/>
                <a:gd name="T18" fmla="*/ 128 w 158"/>
                <a:gd name="T19" fmla="*/ 150 h 223"/>
                <a:gd name="T20" fmla="*/ 113 w 158"/>
                <a:gd name="T21" fmla="*/ 134 h 223"/>
                <a:gd name="T22" fmla="*/ 90 w 158"/>
                <a:gd name="T23" fmla="*/ 125 h 223"/>
                <a:gd name="T24" fmla="*/ 61 w 158"/>
                <a:gd name="T25" fmla="*/ 116 h 223"/>
                <a:gd name="T26" fmla="*/ 34 w 158"/>
                <a:gd name="T27" fmla="*/ 105 h 223"/>
                <a:gd name="T28" fmla="*/ 14 w 158"/>
                <a:gd name="T29" fmla="*/ 88 h 223"/>
                <a:gd name="T30" fmla="*/ 5 w 158"/>
                <a:gd name="T31" fmla="*/ 59 h 223"/>
                <a:gd name="T32" fmla="*/ 14 w 158"/>
                <a:gd name="T33" fmla="*/ 28 h 223"/>
                <a:gd name="T34" fmla="*/ 35 w 158"/>
                <a:gd name="T35" fmla="*/ 9 h 223"/>
                <a:gd name="T36" fmla="*/ 65 w 158"/>
                <a:gd name="T37" fmla="*/ 1 h 223"/>
                <a:gd name="T38" fmla="*/ 100 w 158"/>
                <a:gd name="T39" fmla="*/ 1 h 223"/>
                <a:gd name="T40" fmla="*/ 131 w 158"/>
                <a:gd name="T41" fmla="*/ 13 h 223"/>
                <a:gd name="T42" fmla="*/ 149 w 158"/>
                <a:gd name="T43" fmla="*/ 40 h 223"/>
                <a:gd name="T44" fmla="*/ 128 w 158"/>
                <a:gd name="T45" fmla="*/ 60 h 223"/>
                <a:gd name="T46" fmla="*/ 118 w 158"/>
                <a:gd name="T47" fmla="*/ 35 h 223"/>
                <a:gd name="T48" fmla="*/ 96 w 158"/>
                <a:gd name="T49" fmla="*/ 23 h 223"/>
                <a:gd name="T50" fmla="*/ 69 w 158"/>
                <a:gd name="T51" fmla="*/ 22 h 223"/>
                <a:gd name="T52" fmla="*/ 49 w 158"/>
                <a:gd name="T53" fmla="*/ 29 h 223"/>
                <a:gd name="T54" fmla="*/ 34 w 158"/>
                <a:gd name="T55" fmla="*/ 45 h 223"/>
                <a:gd name="T56" fmla="*/ 35 w 158"/>
                <a:gd name="T57" fmla="*/ 68 h 223"/>
                <a:gd name="T58" fmla="*/ 49 w 158"/>
                <a:gd name="T59" fmla="*/ 83 h 223"/>
                <a:gd name="T60" fmla="*/ 73 w 158"/>
                <a:gd name="T61" fmla="*/ 93 h 223"/>
                <a:gd name="T62" fmla="*/ 101 w 158"/>
                <a:gd name="T63" fmla="*/ 100 h 223"/>
                <a:gd name="T64" fmla="*/ 129 w 158"/>
                <a:gd name="T65" fmla="*/ 111 h 223"/>
                <a:gd name="T66" fmla="*/ 149 w 158"/>
                <a:gd name="T67" fmla="*/ 129 h 223"/>
                <a:gd name="T68" fmla="*/ 158 w 158"/>
                <a:gd name="T69" fmla="*/ 157 h 223"/>
                <a:gd name="T70" fmla="*/ 149 w 158"/>
                <a:gd name="T71" fmla="*/ 191 h 223"/>
                <a:gd name="T72" fmla="*/ 126 w 158"/>
                <a:gd name="T73" fmla="*/ 213 h 223"/>
                <a:gd name="T74" fmla="*/ 95 w 158"/>
                <a:gd name="T75" fmla="*/ 222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8" h="223">
                  <a:moveTo>
                    <a:pt x="77" y="223"/>
                  </a:moveTo>
                  <a:lnTo>
                    <a:pt x="58" y="222"/>
                  </a:lnTo>
                  <a:lnTo>
                    <a:pt x="43" y="218"/>
                  </a:lnTo>
                  <a:lnTo>
                    <a:pt x="28" y="212"/>
                  </a:lnTo>
                  <a:lnTo>
                    <a:pt x="17" y="202"/>
                  </a:lnTo>
                  <a:lnTo>
                    <a:pt x="8" y="190"/>
                  </a:lnTo>
                  <a:lnTo>
                    <a:pt x="3" y="174"/>
                  </a:lnTo>
                  <a:lnTo>
                    <a:pt x="0" y="156"/>
                  </a:lnTo>
                  <a:lnTo>
                    <a:pt x="26" y="156"/>
                  </a:lnTo>
                  <a:lnTo>
                    <a:pt x="28" y="173"/>
                  </a:lnTo>
                  <a:lnTo>
                    <a:pt x="35" y="186"/>
                  </a:lnTo>
                  <a:lnTo>
                    <a:pt x="46" y="196"/>
                  </a:lnTo>
                  <a:lnTo>
                    <a:pt x="61" y="202"/>
                  </a:lnTo>
                  <a:lnTo>
                    <a:pt x="78" y="203"/>
                  </a:lnTo>
                  <a:lnTo>
                    <a:pt x="95" y="202"/>
                  </a:lnTo>
                  <a:lnTo>
                    <a:pt x="109" y="197"/>
                  </a:lnTo>
                  <a:lnTo>
                    <a:pt x="120" y="189"/>
                  </a:lnTo>
                  <a:lnTo>
                    <a:pt x="128" y="177"/>
                  </a:lnTo>
                  <a:lnTo>
                    <a:pt x="130" y="161"/>
                  </a:lnTo>
                  <a:lnTo>
                    <a:pt x="128" y="150"/>
                  </a:lnTo>
                  <a:lnTo>
                    <a:pt x="123" y="142"/>
                  </a:lnTo>
                  <a:lnTo>
                    <a:pt x="113" y="134"/>
                  </a:lnTo>
                  <a:lnTo>
                    <a:pt x="102" y="129"/>
                  </a:lnTo>
                  <a:lnTo>
                    <a:pt x="90" y="125"/>
                  </a:lnTo>
                  <a:lnTo>
                    <a:pt x="75" y="121"/>
                  </a:lnTo>
                  <a:lnTo>
                    <a:pt x="61" y="116"/>
                  </a:lnTo>
                  <a:lnTo>
                    <a:pt x="48" y="111"/>
                  </a:lnTo>
                  <a:lnTo>
                    <a:pt x="34" y="105"/>
                  </a:lnTo>
                  <a:lnTo>
                    <a:pt x="22" y="98"/>
                  </a:lnTo>
                  <a:lnTo>
                    <a:pt x="14" y="88"/>
                  </a:lnTo>
                  <a:lnTo>
                    <a:pt x="8" y="75"/>
                  </a:lnTo>
                  <a:lnTo>
                    <a:pt x="5" y="59"/>
                  </a:lnTo>
                  <a:lnTo>
                    <a:pt x="8" y="42"/>
                  </a:lnTo>
                  <a:lnTo>
                    <a:pt x="14" y="28"/>
                  </a:lnTo>
                  <a:lnTo>
                    <a:pt x="23" y="17"/>
                  </a:lnTo>
                  <a:lnTo>
                    <a:pt x="35" y="9"/>
                  </a:lnTo>
                  <a:lnTo>
                    <a:pt x="49" y="3"/>
                  </a:lnTo>
                  <a:lnTo>
                    <a:pt x="65" y="1"/>
                  </a:lnTo>
                  <a:lnTo>
                    <a:pt x="79" y="0"/>
                  </a:lnTo>
                  <a:lnTo>
                    <a:pt x="100" y="1"/>
                  </a:lnTo>
                  <a:lnTo>
                    <a:pt x="117" y="6"/>
                  </a:lnTo>
                  <a:lnTo>
                    <a:pt x="131" y="13"/>
                  </a:lnTo>
                  <a:lnTo>
                    <a:pt x="142" y="25"/>
                  </a:lnTo>
                  <a:lnTo>
                    <a:pt x="149" y="40"/>
                  </a:lnTo>
                  <a:lnTo>
                    <a:pt x="153" y="60"/>
                  </a:lnTo>
                  <a:lnTo>
                    <a:pt x="128" y="60"/>
                  </a:lnTo>
                  <a:lnTo>
                    <a:pt x="124" y="46"/>
                  </a:lnTo>
                  <a:lnTo>
                    <a:pt x="118" y="35"/>
                  </a:lnTo>
                  <a:lnTo>
                    <a:pt x="108" y="28"/>
                  </a:lnTo>
                  <a:lnTo>
                    <a:pt x="96" y="23"/>
                  </a:lnTo>
                  <a:lnTo>
                    <a:pt x="80" y="20"/>
                  </a:lnTo>
                  <a:lnTo>
                    <a:pt x="69" y="22"/>
                  </a:lnTo>
                  <a:lnTo>
                    <a:pt x="58" y="24"/>
                  </a:lnTo>
                  <a:lnTo>
                    <a:pt x="49" y="29"/>
                  </a:lnTo>
                  <a:lnTo>
                    <a:pt x="40" y="35"/>
                  </a:lnTo>
                  <a:lnTo>
                    <a:pt x="34" y="45"/>
                  </a:lnTo>
                  <a:lnTo>
                    <a:pt x="33" y="57"/>
                  </a:lnTo>
                  <a:lnTo>
                    <a:pt x="35" y="68"/>
                  </a:lnTo>
                  <a:lnTo>
                    <a:pt x="40" y="77"/>
                  </a:lnTo>
                  <a:lnTo>
                    <a:pt x="49" y="83"/>
                  </a:lnTo>
                  <a:lnTo>
                    <a:pt x="61" y="88"/>
                  </a:lnTo>
                  <a:lnTo>
                    <a:pt x="73" y="93"/>
                  </a:lnTo>
                  <a:lnTo>
                    <a:pt x="86" y="97"/>
                  </a:lnTo>
                  <a:lnTo>
                    <a:pt x="101" y="100"/>
                  </a:lnTo>
                  <a:lnTo>
                    <a:pt x="115" y="105"/>
                  </a:lnTo>
                  <a:lnTo>
                    <a:pt x="129" y="111"/>
                  </a:lnTo>
                  <a:lnTo>
                    <a:pt x="140" y="120"/>
                  </a:lnTo>
                  <a:lnTo>
                    <a:pt x="149" y="129"/>
                  </a:lnTo>
                  <a:lnTo>
                    <a:pt x="155" y="142"/>
                  </a:lnTo>
                  <a:lnTo>
                    <a:pt x="158" y="157"/>
                  </a:lnTo>
                  <a:lnTo>
                    <a:pt x="155" y="177"/>
                  </a:lnTo>
                  <a:lnTo>
                    <a:pt x="149" y="191"/>
                  </a:lnTo>
                  <a:lnTo>
                    <a:pt x="140" y="203"/>
                  </a:lnTo>
                  <a:lnTo>
                    <a:pt x="126" y="213"/>
                  </a:lnTo>
                  <a:lnTo>
                    <a:pt x="112" y="219"/>
                  </a:lnTo>
                  <a:lnTo>
                    <a:pt x="95" y="222"/>
                  </a:lnTo>
                  <a:lnTo>
                    <a:pt x="77" y="223"/>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 name="Freeform 17"/>
            <p:cNvSpPr>
              <a:spLocks/>
            </p:cNvSpPr>
            <p:nvPr userDrawn="1"/>
          </p:nvSpPr>
          <p:spPr bwMode="auto">
            <a:xfrm>
              <a:off x="4654550" y="1366838"/>
              <a:ext cx="49213" cy="69850"/>
            </a:xfrm>
            <a:custGeom>
              <a:avLst/>
              <a:gdLst>
                <a:gd name="T0" fmla="*/ 59 w 158"/>
                <a:gd name="T1" fmla="*/ 222 h 223"/>
                <a:gd name="T2" fmla="*/ 28 w 158"/>
                <a:gd name="T3" fmla="*/ 212 h 223"/>
                <a:gd name="T4" fmla="*/ 8 w 158"/>
                <a:gd name="T5" fmla="*/ 190 h 223"/>
                <a:gd name="T6" fmla="*/ 0 w 158"/>
                <a:gd name="T7" fmla="*/ 156 h 223"/>
                <a:gd name="T8" fmla="*/ 28 w 158"/>
                <a:gd name="T9" fmla="*/ 173 h 223"/>
                <a:gd name="T10" fmla="*/ 47 w 158"/>
                <a:gd name="T11" fmla="*/ 196 h 223"/>
                <a:gd name="T12" fmla="*/ 78 w 158"/>
                <a:gd name="T13" fmla="*/ 203 h 223"/>
                <a:gd name="T14" fmla="*/ 110 w 158"/>
                <a:gd name="T15" fmla="*/ 197 h 223"/>
                <a:gd name="T16" fmla="*/ 128 w 158"/>
                <a:gd name="T17" fmla="*/ 177 h 223"/>
                <a:gd name="T18" fmla="*/ 128 w 158"/>
                <a:gd name="T19" fmla="*/ 150 h 223"/>
                <a:gd name="T20" fmla="*/ 113 w 158"/>
                <a:gd name="T21" fmla="*/ 134 h 223"/>
                <a:gd name="T22" fmla="*/ 90 w 158"/>
                <a:gd name="T23" fmla="*/ 125 h 223"/>
                <a:gd name="T24" fmla="*/ 61 w 158"/>
                <a:gd name="T25" fmla="*/ 116 h 223"/>
                <a:gd name="T26" fmla="*/ 34 w 158"/>
                <a:gd name="T27" fmla="*/ 105 h 223"/>
                <a:gd name="T28" fmla="*/ 14 w 158"/>
                <a:gd name="T29" fmla="*/ 88 h 223"/>
                <a:gd name="T30" fmla="*/ 5 w 158"/>
                <a:gd name="T31" fmla="*/ 59 h 223"/>
                <a:gd name="T32" fmla="*/ 14 w 158"/>
                <a:gd name="T33" fmla="*/ 28 h 223"/>
                <a:gd name="T34" fmla="*/ 36 w 158"/>
                <a:gd name="T35" fmla="*/ 9 h 223"/>
                <a:gd name="T36" fmla="*/ 65 w 158"/>
                <a:gd name="T37" fmla="*/ 1 h 223"/>
                <a:gd name="T38" fmla="*/ 100 w 158"/>
                <a:gd name="T39" fmla="*/ 1 h 223"/>
                <a:gd name="T40" fmla="*/ 131 w 158"/>
                <a:gd name="T41" fmla="*/ 13 h 223"/>
                <a:gd name="T42" fmla="*/ 150 w 158"/>
                <a:gd name="T43" fmla="*/ 40 h 223"/>
                <a:gd name="T44" fmla="*/ 128 w 158"/>
                <a:gd name="T45" fmla="*/ 60 h 223"/>
                <a:gd name="T46" fmla="*/ 118 w 158"/>
                <a:gd name="T47" fmla="*/ 35 h 223"/>
                <a:gd name="T48" fmla="*/ 96 w 158"/>
                <a:gd name="T49" fmla="*/ 23 h 223"/>
                <a:gd name="T50" fmla="*/ 70 w 158"/>
                <a:gd name="T51" fmla="*/ 22 h 223"/>
                <a:gd name="T52" fmla="*/ 49 w 158"/>
                <a:gd name="T53" fmla="*/ 29 h 223"/>
                <a:gd name="T54" fmla="*/ 36 w 158"/>
                <a:gd name="T55" fmla="*/ 45 h 223"/>
                <a:gd name="T56" fmla="*/ 36 w 158"/>
                <a:gd name="T57" fmla="*/ 68 h 223"/>
                <a:gd name="T58" fmla="*/ 49 w 158"/>
                <a:gd name="T59" fmla="*/ 83 h 223"/>
                <a:gd name="T60" fmla="*/ 73 w 158"/>
                <a:gd name="T61" fmla="*/ 93 h 223"/>
                <a:gd name="T62" fmla="*/ 101 w 158"/>
                <a:gd name="T63" fmla="*/ 100 h 223"/>
                <a:gd name="T64" fmla="*/ 129 w 158"/>
                <a:gd name="T65" fmla="*/ 111 h 223"/>
                <a:gd name="T66" fmla="*/ 150 w 158"/>
                <a:gd name="T67" fmla="*/ 129 h 223"/>
                <a:gd name="T68" fmla="*/ 158 w 158"/>
                <a:gd name="T69" fmla="*/ 157 h 223"/>
                <a:gd name="T70" fmla="*/ 150 w 158"/>
                <a:gd name="T71" fmla="*/ 191 h 223"/>
                <a:gd name="T72" fmla="*/ 128 w 158"/>
                <a:gd name="T73" fmla="*/ 213 h 223"/>
                <a:gd name="T74" fmla="*/ 95 w 158"/>
                <a:gd name="T75" fmla="*/ 222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8" h="223">
                  <a:moveTo>
                    <a:pt x="77" y="223"/>
                  </a:moveTo>
                  <a:lnTo>
                    <a:pt x="59" y="222"/>
                  </a:lnTo>
                  <a:lnTo>
                    <a:pt x="43" y="218"/>
                  </a:lnTo>
                  <a:lnTo>
                    <a:pt x="28" y="212"/>
                  </a:lnTo>
                  <a:lnTo>
                    <a:pt x="17" y="202"/>
                  </a:lnTo>
                  <a:lnTo>
                    <a:pt x="8" y="190"/>
                  </a:lnTo>
                  <a:lnTo>
                    <a:pt x="3" y="174"/>
                  </a:lnTo>
                  <a:lnTo>
                    <a:pt x="0" y="156"/>
                  </a:lnTo>
                  <a:lnTo>
                    <a:pt x="26" y="156"/>
                  </a:lnTo>
                  <a:lnTo>
                    <a:pt x="28" y="173"/>
                  </a:lnTo>
                  <a:lnTo>
                    <a:pt x="36" y="186"/>
                  </a:lnTo>
                  <a:lnTo>
                    <a:pt x="47" y="196"/>
                  </a:lnTo>
                  <a:lnTo>
                    <a:pt x="61" y="202"/>
                  </a:lnTo>
                  <a:lnTo>
                    <a:pt x="78" y="203"/>
                  </a:lnTo>
                  <a:lnTo>
                    <a:pt x="95" y="202"/>
                  </a:lnTo>
                  <a:lnTo>
                    <a:pt x="110" y="197"/>
                  </a:lnTo>
                  <a:lnTo>
                    <a:pt x="120" y="189"/>
                  </a:lnTo>
                  <a:lnTo>
                    <a:pt x="128" y="177"/>
                  </a:lnTo>
                  <a:lnTo>
                    <a:pt x="130" y="161"/>
                  </a:lnTo>
                  <a:lnTo>
                    <a:pt x="128" y="150"/>
                  </a:lnTo>
                  <a:lnTo>
                    <a:pt x="123" y="142"/>
                  </a:lnTo>
                  <a:lnTo>
                    <a:pt x="113" y="134"/>
                  </a:lnTo>
                  <a:lnTo>
                    <a:pt x="102" y="129"/>
                  </a:lnTo>
                  <a:lnTo>
                    <a:pt x="90" y="125"/>
                  </a:lnTo>
                  <a:lnTo>
                    <a:pt x="76" y="121"/>
                  </a:lnTo>
                  <a:lnTo>
                    <a:pt x="61" y="116"/>
                  </a:lnTo>
                  <a:lnTo>
                    <a:pt x="48" y="111"/>
                  </a:lnTo>
                  <a:lnTo>
                    <a:pt x="34" y="105"/>
                  </a:lnTo>
                  <a:lnTo>
                    <a:pt x="22" y="98"/>
                  </a:lnTo>
                  <a:lnTo>
                    <a:pt x="14" y="88"/>
                  </a:lnTo>
                  <a:lnTo>
                    <a:pt x="8" y="75"/>
                  </a:lnTo>
                  <a:lnTo>
                    <a:pt x="5" y="59"/>
                  </a:lnTo>
                  <a:lnTo>
                    <a:pt x="8" y="42"/>
                  </a:lnTo>
                  <a:lnTo>
                    <a:pt x="14" y="28"/>
                  </a:lnTo>
                  <a:lnTo>
                    <a:pt x="24" y="17"/>
                  </a:lnTo>
                  <a:lnTo>
                    <a:pt x="36" y="9"/>
                  </a:lnTo>
                  <a:lnTo>
                    <a:pt x="49" y="3"/>
                  </a:lnTo>
                  <a:lnTo>
                    <a:pt x="65" y="1"/>
                  </a:lnTo>
                  <a:lnTo>
                    <a:pt x="79" y="0"/>
                  </a:lnTo>
                  <a:lnTo>
                    <a:pt x="100" y="1"/>
                  </a:lnTo>
                  <a:lnTo>
                    <a:pt x="117" y="6"/>
                  </a:lnTo>
                  <a:lnTo>
                    <a:pt x="131" y="13"/>
                  </a:lnTo>
                  <a:lnTo>
                    <a:pt x="142" y="25"/>
                  </a:lnTo>
                  <a:lnTo>
                    <a:pt x="150" y="40"/>
                  </a:lnTo>
                  <a:lnTo>
                    <a:pt x="153" y="60"/>
                  </a:lnTo>
                  <a:lnTo>
                    <a:pt x="128" y="60"/>
                  </a:lnTo>
                  <a:lnTo>
                    <a:pt x="124" y="46"/>
                  </a:lnTo>
                  <a:lnTo>
                    <a:pt x="118" y="35"/>
                  </a:lnTo>
                  <a:lnTo>
                    <a:pt x="108" y="28"/>
                  </a:lnTo>
                  <a:lnTo>
                    <a:pt x="96" y="23"/>
                  </a:lnTo>
                  <a:lnTo>
                    <a:pt x="80" y="20"/>
                  </a:lnTo>
                  <a:lnTo>
                    <a:pt x="70" y="22"/>
                  </a:lnTo>
                  <a:lnTo>
                    <a:pt x="59" y="24"/>
                  </a:lnTo>
                  <a:lnTo>
                    <a:pt x="49" y="29"/>
                  </a:lnTo>
                  <a:lnTo>
                    <a:pt x="40" y="35"/>
                  </a:lnTo>
                  <a:lnTo>
                    <a:pt x="36" y="45"/>
                  </a:lnTo>
                  <a:lnTo>
                    <a:pt x="33" y="57"/>
                  </a:lnTo>
                  <a:lnTo>
                    <a:pt x="36" y="68"/>
                  </a:lnTo>
                  <a:lnTo>
                    <a:pt x="40" y="77"/>
                  </a:lnTo>
                  <a:lnTo>
                    <a:pt x="49" y="83"/>
                  </a:lnTo>
                  <a:lnTo>
                    <a:pt x="61" y="88"/>
                  </a:lnTo>
                  <a:lnTo>
                    <a:pt x="73" y="93"/>
                  </a:lnTo>
                  <a:lnTo>
                    <a:pt x="87" y="97"/>
                  </a:lnTo>
                  <a:lnTo>
                    <a:pt x="101" y="100"/>
                  </a:lnTo>
                  <a:lnTo>
                    <a:pt x="116" y="105"/>
                  </a:lnTo>
                  <a:lnTo>
                    <a:pt x="129" y="111"/>
                  </a:lnTo>
                  <a:lnTo>
                    <a:pt x="141" y="120"/>
                  </a:lnTo>
                  <a:lnTo>
                    <a:pt x="150" y="129"/>
                  </a:lnTo>
                  <a:lnTo>
                    <a:pt x="156" y="142"/>
                  </a:lnTo>
                  <a:lnTo>
                    <a:pt x="158" y="157"/>
                  </a:lnTo>
                  <a:lnTo>
                    <a:pt x="156" y="177"/>
                  </a:lnTo>
                  <a:lnTo>
                    <a:pt x="150" y="191"/>
                  </a:lnTo>
                  <a:lnTo>
                    <a:pt x="140" y="203"/>
                  </a:lnTo>
                  <a:lnTo>
                    <a:pt x="128" y="213"/>
                  </a:lnTo>
                  <a:lnTo>
                    <a:pt x="112" y="219"/>
                  </a:lnTo>
                  <a:lnTo>
                    <a:pt x="95" y="222"/>
                  </a:lnTo>
                  <a:lnTo>
                    <a:pt x="77" y="223"/>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555016" name="Rectangle 8"/>
          <p:cNvSpPr>
            <a:spLocks noGrp="1" noChangeArrowheads="1"/>
          </p:cNvSpPr>
          <p:nvPr>
            <p:ph type="ctrTitle" sz="quarter" hasCustomPrompt="1"/>
          </p:nvPr>
        </p:nvSpPr>
        <p:spPr>
          <a:xfrm>
            <a:off x="2259896" y="3347034"/>
            <a:ext cx="6370638" cy="1218795"/>
          </a:xfrm>
        </p:spPr>
        <p:txBody>
          <a:bodyPr>
            <a:spAutoFit/>
          </a:bodyPr>
          <a:lstStyle>
            <a:lvl1pPr algn="l">
              <a:defRPr sz="4400" baseline="0">
                <a:solidFill>
                  <a:schemeClr val="tx2"/>
                </a:solidFill>
              </a:defRPr>
            </a:lvl1pPr>
          </a:lstStyle>
          <a:p>
            <a:r>
              <a:rPr lang="en-US" dirty="0" smtClean="0"/>
              <a:t>Click to add presentation title</a:t>
            </a:r>
            <a:endParaRPr lang="en-US" dirty="0"/>
          </a:p>
        </p:txBody>
      </p:sp>
      <p:sp>
        <p:nvSpPr>
          <p:cNvPr id="555017" name="Rectangle 9"/>
          <p:cNvSpPr>
            <a:spLocks noGrp="1" noChangeArrowheads="1"/>
          </p:cNvSpPr>
          <p:nvPr>
            <p:ph type="subTitle" sz="quarter" idx="1" hasCustomPrompt="1"/>
          </p:nvPr>
        </p:nvSpPr>
        <p:spPr>
          <a:xfrm>
            <a:off x="2274005" y="4705882"/>
            <a:ext cx="6361995" cy="637822"/>
          </a:xfrm>
        </p:spPr>
        <p:txBody>
          <a:bodyPr>
            <a:noAutofit/>
          </a:bodyPr>
          <a:lstStyle>
            <a:lvl1pPr marL="0" marR="0" indent="0" algn="l" defTabSz="914400" rtl="0" eaLnBrk="1" fontAlgn="auto" latinLnBrk="0" hangingPunct="1">
              <a:lnSpc>
                <a:spcPct val="80000"/>
              </a:lnSpc>
              <a:spcBef>
                <a:spcPct val="25000"/>
              </a:spcBef>
              <a:spcAft>
                <a:spcPts val="0"/>
              </a:spcAft>
              <a:buClrTx/>
              <a:buSzPct val="90000"/>
              <a:buFontTx/>
              <a:buNone/>
              <a:tabLst/>
              <a:defRPr sz="2000" baseline="0">
                <a:solidFill>
                  <a:schemeClr val="tx1"/>
                </a:solidFill>
              </a:defRPr>
            </a:lvl1pPr>
          </a:lstStyle>
          <a:p>
            <a:r>
              <a:rPr lang="en-US" dirty="0" smtClean="0"/>
              <a:t>Click to add Author/Department/Subtitle</a:t>
            </a:r>
          </a:p>
        </p:txBody>
      </p:sp>
      <p:sp>
        <p:nvSpPr>
          <p:cNvPr id="8" name="Text Placeholder 7"/>
          <p:cNvSpPr>
            <a:spLocks noGrp="1"/>
          </p:cNvSpPr>
          <p:nvPr>
            <p:ph type="body" sz="quarter" idx="12" hasCustomPrompt="1"/>
          </p:nvPr>
        </p:nvSpPr>
        <p:spPr>
          <a:xfrm>
            <a:off x="2271889" y="5357639"/>
            <a:ext cx="6364111" cy="310620"/>
          </a:xfrm>
        </p:spPr>
        <p:txBody>
          <a:bodyPr/>
          <a:lstStyle>
            <a:lvl1pPr>
              <a:tabLst/>
              <a:defRPr sz="1800" b="0"/>
            </a:lvl1pPr>
          </a:lstStyle>
          <a:p>
            <a:pPr lvl="0"/>
            <a:r>
              <a:rPr lang="en-US" dirty="0" smtClean="0"/>
              <a:t>Click to add Date</a:t>
            </a:r>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Rectangle 9"/>
          <p:cNvSpPr/>
          <p:nvPr userDrawn="1"/>
        </p:nvSpPr>
        <p:spPr>
          <a:xfrm>
            <a:off x="152400" y="5867400"/>
            <a:ext cx="1600200" cy="838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vider White">
    <p:spTree>
      <p:nvGrpSpPr>
        <p:cNvPr id="1" name=""/>
        <p:cNvGrpSpPr/>
        <p:nvPr/>
      </p:nvGrpSpPr>
      <p:grpSpPr>
        <a:xfrm>
          <a:off x="0" y="0"/>
          <a:ext cx="0" cy="0"/>
          <a:chOff x="0" y="0"/>
          <a:chExt cx="0" cy="0"/>
        </a:xfrm>
      </p:grpSpPr>
      <p:sp>
        <p:nvSpPr>
          <p:cNvPr id="8" name="Title 1"/>
          <p:cNvSpPr>
            <a:spLocks noGrp="1"/>
          </p:cNvSpPr>
          <p:nvPr>
            <p:ph type="title"/>
          </p:nvPr>
        </p:nvSpPr>
        <p:spPr>
          <a:xfrm>
            <a:off x="976313" y="268288"/>
            <a:ext cx="7250112" cy="917575"/>
          </a:xfrm>
        </p:spPr>
        <p:txBody>
          <a:bodyPr/>
          <a:lstStyle>
            <a:lvl1pPr>
              <a:defRPr b="0" baseline="0">
                <a:solidFill>
                  <a:schemeClr val="tx2"/>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180366623"/>
      </p:ext>
    </p:extLst>
  </p:cSld>
  <p:clrMapOvr>
    <a:masterClrMapping/>
  </p:clrMapOvr>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Divider FX Purple">
    <p:bg>
      <p:bgPr>
        <a:solidFill>
          <a:srgbClr val="4D148C"/>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baseline="0">
                <a:solidFill>
                  <a:schemeClr val="bg1"/>
                </a:solidFill>
              </a:defRPr>
            </a:lvl1pPr>
          </a:lstStyle>
          <a:p>
            <a:r>
              <a:rPr lang="en-US" smtClean="0"/>
              <a:t>Click to edit Master title style</a:t>
            </a:r>
            <a:endParaRPr lang="en-US" dirty="0"/>
          </a:p>
        </p:txBody>
      </p:sp>
      <p:grpSp>
        <p:nvGrpSpPr>
          <p:cNvPr id="17" name="Group 16"/>
          <p:cNvGrpSpPr/>
          <p:nvPr userDrawn="1"/>
        </p:nvGrpSpPr>
        <p:grpSpPr>
          <a:xfrm>
            <a:off x="260694" y="6062693"/>
            <a:ext cx="1398249" cy="577864"/>
            <a:chOff x="638175" y="6150102"/>
            <a:chExt cx="1430442" cy="591169"/>
          </a:xfrm>
        </p:grpSpPr>
        <p:grpSp>
          <p:nvGrpSpPr>
            <p:cNvPr id="18" name="Group 11"/>
            <p:cNvGrpSpPr>
              <a:grpSpLocks noChangeAspect="1"/>
            </p:cNvGrpSpPr>
            <p:nvPr userDrawn="1"/>
          </p:nvGrpSpPr>
          <p:grpSpPr>
            <a:xfrm>
              <a:off x="638175" y="6150102"/>
              <a:ext cx="1430442" cy="384048"/>
              <a:chOff x="1604963" y="814388"/>
              <a:chExt cx="1223962" cy="328612"/>
            </a:xfrm>
            <a:solidFill>
              <a:schemeClr val="bg1"/>
            </a:solidFill>
          </p:grpSpPr>
          <p:sp>
            <p:nvSpPr>
              <p:cNvPr id="27" name="Freeform 7"/>
              <p:cNvSpPr>
                <a:spLocks noEditPoints="1"/>
              </p:cNvSpPr>
              <p:nvPr userDrawn="1"/>
            </p:nvSpPr>
            <p:spPr bwMode="auto">
              <a:xfrm>
                <a:off x="2749550" y="1060450"/>
                <a:ext cx="79375" cy="74612"/>
              </a:xfrm>
              <a:custGeom>
                <a:avLst/>
                <a:gdLst/>
                <a:ahLst/>
                <a:cxnLst>
                  <a:cxn ang="0">
                    <a:pos x="19" y="10"/>
                  </a:cxn>
                  <a:cxn ang="0">
                    <a:pos x="11" y="2"/>
                  </a:cxn>
                  <a:cxn ang="0">
                    <a:pos x="2" y="10"/>
                  </a:cxn>
                  <a:cxn ang="0">
                    <a:pos x="11" y="19"/>
                  </a:cxn>
                  <a:cxn ang="0">
                    <a:pos x="19" y="10"/>
                  </a:cxn>
                  <a:cxn ang="0">
                    <a:pos x="19" y="10"/>
                  </a:cxn>
                  <a:cxn ang="0">
                    <a:pos x="8" y="11"/>
                  </a:cxn>
                  <a:cxn ang="0">
                    <a:pos x="8" y="16"/>
                  </a:cxn>
                  <a:cxn ang="0">
                    <a:pos x="7" y="16"/>
                  </a:cxn>
                  <a:cxn ang="0">
                    <a:pos x="7" y="4"/>
                  </a:cxn>
                  <a:cxn ang="0">
                    <a:pos x="11" y="4"/>
                  </a:cxn>
                  <a:cxn ang="0">
                    <a:pos x="15" y="7"/>
                  </a:cxn>
                  <a:cxn ang="0">
                    <a:pos x="13" y="10"/>
                  </a:cxn>
                  <a:cxn ang="0">
                    <a:pos x="13" y="10"/>
                  </a:cxn>
                  <a:cxn ang="0">
                    <a:pos x="14" y="13"/>
                  </a:cxn>
                  <a:cxn ang="0">
                    <a:pos x="15" y="16"/>
                  </a:cxn>
                  <a:cxn ang="0">
                    <a:pos x="13" y="16"/>
                  </a:cxn>
                  <a:cxn ang="0">
                    <a:pos x="12" y="12"/>
                  </a:cxn>
                  <a:cxn ang="0">
                    <a:pos x="10" y="11"/>
                  </a:cxn>
                  <a:cxn ang="0">
                    <a:pos x="8" y="11"/>
                  </a:cxn>
                  <a:cxn ang="0">
                    <a:pos x="11" y="9"/>
                  </a:cxn>
                  <a:cxn ang="0">
                    <a:pos x="13" y="7"/>
                  </a:cxn>
                  <a:cxn ang="0">
                    <a:pos x="11" y="6"/>
                  </a:cxn>
                  <a:cxn ang="0">
                    <a:pos x="8" y="6"/>
                  </a:cxn>
                  <a:cxn ang="0">
                    <a:pos x="8" y="9"/>
                  </a:cxn>
                  <a:cxn ang="0">
                    <a:pos x="11" y="9"/>
                  </a:cxn>
                  <a:cxn ang="0">
                    <a:pos x="0" y="10"/>
                  </a:cxn>
                  <a:cxn ang="0">
                    <a:pos x="11" y="0"/>
                  </a:cxn>
                  <a:cxn ang="0">
                    <a:pos x="21" y="10"/>
                  </a:cxn>
                  <a:cxn ang="0">
                    <a:pos x="11" y="20"/>
                  </a:cxn>
                  <a:cxn ang="0">
                    <a:pos x="0" y="10"/>
                  </a:cxn>
                </a:cxnLst>
                <a:rect l="0" t="0" r="r" b="b"/>
                <a:pathLst>
                  <a:path w="21" h="20">
                    <a:moveTo>
                      <a:pt x="19" y="10"/>
                    </a:moveTo>
                    <a:cubicBezTo>
                      <a:pt x="19" y="5"/>
                      <a:pt x="15" y="2"/>
                      <a:pt x="11" y="2"/>
                    </a:cubicBezTo>
                    <a:cubicBezTo>
                      <a:pt x="6" y="2"/>
                      <a:pt x="2" y="5"/>
                      <a:pt x="2" y="10"/>
                    </a:cubicBezTo>
                    <a:cubicBezTo>
                      <a:pt x="2" y="15"/>
                      <a:pt x="6" y="19"/>
                      <a:pt x="11" y="19"/>
                    </a:cubicBezTo>
                    <a:cubicBezTo>
                      <a:pt x="15" y="19"/>
                      <a:pt x="19" y="15"/>
                      <a:pt x="19" y="10"/>
                    </a:cubicBezTo>
                    <a:cubicBezTo>
                      <a:pt x="19" y="10"/>
                      <a:pt x="19" y="10"/>
                      <a:pt x="19" y="10"/>
                    </a:cubicBezTo>
                    <a:close/>
                    <a:moveTo>
                      <a:pt x="8" y="11"/>
                    </a:moveTo>
                    <a:cubicBezTo>
                      <a:pt x="8" y="16"/>
                      <a:pt x="8" y="16"/>
                      <a:pt x="8" y="16"/>
                    </a:cubicBezTo>
                    <a:cubicBezTo>
                      <a:pt x="7" y="16"/>
                      <a:pt x="7" y="16"/>
                      <a:pt x="7" y="16"/>
                    </a:cubicBezTo>
                    <a:cubicBezTo>
                      <a:pt x="7" y="4"/>
                      <a:pt x="7" y="4"/>
                      <a:pt x="7" y="4"/>
                    </a:cubicBezTo>
                    <a:cubicBezTo>
                      <a:pt x="11" y="4"/>
                      <a:pt x="11" y="4"/>
                      <a:pt x="11" y="4"/>
                    </a:cubicBezTo>
                    <a:cubicBezTo>
                      <a:pt x="14" y="4"/>
                      <a:pt x="15" y="5"/>
                      <a:pt x="15" y="7"/>
                    </a:cubicBezTo>
                    <a:cubicBezTo>
                      <a:pt x="15" y="9"/>
                      <a:pt x="14" y="10"/>
                      <a:pt x="13" y="10"/>
                    </a:cubicBezTo>
                    <a:cubicBezTo>
                      <a:pt x="13" y="10"/>
                      <a:pt x="13" y="10"/>
                      <a:pt x="13" y="10"/>
                    </a:cubicBezTo>
                    <a:cubicBezTo>
                      <a:pt x="14" y="10"/>
                      <a:pt x="14" y="11"/>
                      <a:pt x="14" y="13"/>
                    </a:cubicBezTo>
                    <a:cubicBezTo>
                      <a:pt x="15" y="14"/>
                      <a:pt x="15" y="16"/>
                      <a:pt x="15" y="16"/>
                    </a:cubicBezTo>
                    <a:cubicBezTo>
                      <a:pt x="13" y="16"/>
                      <a:pt x="13" y="16"/>
                      <a:pt x="13" y="16"/>
                    </a:cubicBezTo>
                    <a:cubicBezTo>
                      <a:pt x="13" y="15"/>
                      <a:pt x="13" y="13"/>
                      <a:pt x="12" y="12"/>
                    </a:cubicBezTo>
                    <a:cubicBezTo>
                      <a:pt x="12" y="11"/>
                      <a:pt x="11" y="11"/>
                      <a:pt x="10" y="11"/>
                    </a:cubicBezTo>
                    <a:cubicBezTo>
                      <a:pt x="8" y="11"/>
                      <a:pt x="8" y="11"/>
                      <a:pt x="8" y="11"/>
                    </a:cubicBezTo>
                    <a:close/>
                    <a:moveTo>
                      <a:pt x="11" y="9"/>
                    </a:moveTo>
                    <a:cubicBezTo>
                      <a:pt x="12" y="9"/>
                      <a:pt x="13" y="8"/>
                      <a:pt x="13" y="7"/>
                    </a:cubicBezTo>
                    <a:cubicBezTo>
                      <a:pt x="13" y="6"/>
                      <a:pt x="12" y="6"/>
                      <a:pt x="11" y="6"/>
                    </a:cubicBezTo>
                    <a:cubicBezTo>
                      <a:pt x="8" y="6"/>
                      <a:pt x="8" y="6"/>
                      <a:pt x="8" y="6"/>
                    </a:cubicBezTo>
                    <a:cubicBezTo>
                      <a:pt x="8" y="9"/>
                      <a:pt x="8" y="9"/>
                      <a:pt x="8" y="9"/>
                    </a:cubicBezTo>
                    <a:cubicBezTo>
                      <a:pt x="11" y="9"/>
                      <a:pt x="11" y="9"/>
                      <a:pt x="11" y="9"/>
                    </a:cubicBezTo>
                    <a:close/>
                    <a:moveTo>
                      <a:pt x="0" y="10"/>
                    </a:moveTo>
                    <a:cubicBezTo>
                      <a:pt x="0" y="4"/>
                      <a:pt x="5" y="0"/>
                      <a:pt x="11" y="0"/>
                    </a:cubicBezTo>
                    <a:cubicBezTo>
                      <a:pt x="16" y="0"/>
                      <a:pt x="21" y="4"/>
                      <a:pt x="21" y="10"/>
                    </a:cubicBezTo>
                    <a:cubicBezTo>
                      <a:pt x="21" y="16"/>
                      <a:pt x="16" y="20"/>
                      <a:pt x="11" y="20"/>
                    </a:cubicBezTo>
                    <a:cubicBezTo>
                      <a:pt x="5" y="20"/>
                      <a:pt x="0" y="16"/>
                      <a:pt x="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8"/>
              <p:cNvSpPr>
                <a:spLocks noEditPoints="1"/>
              </p:cNvSpPr>
              <p:nvPr userDrawn="1"/>
            </p:nvSpPr>
            <p:spPr bwMode="auto">
              <a:xfrm>
                <a:off x="1604963" y="814388"/>
                <a:ext cx="1106487" cy="328612"/>
              </a:xfrm>
              <a:custGeom>
                <a:avLst/>
                <a:gdLst/>
                <a:ahLst/>
                <a:cxnLst>
                  <a:cxn ang="0">
                    <a:pos x="295" y="29"/>
                  </a:cxn>
                  <a:cxn ang="0">
                    <a:pos x="256" y="41"/>
                  </a:cxn>
                  <a:cxn ang="0">
                    <a:pos x="191" y="29"/>
                  </a:cxn>
                  <a:cxn ang="0">
                    <a:pos x="217" y="22"/>
                  </a:cxn>
                  <a:cxn ang="0">
                    <a:pos x="147" y="0"/>
                  </a:cxn>
                  <a:cxn ang="0">
                    <a:pos x="147" y="34"/>
                  </a:cxn>
                  <a:cxn ang="0">
                    <a:pos x="104" y="48"/>
                  </a:cxn>
                  <a:cxn ang="0">
                    <a:pos x="48" y="42"/>
                  </a:cxn>
                  <a:cxn ang="0">
                    <a:pos x="23" y="31"/>
                  </a:cxn>
                  <a:cxn ang="0">
                    <a:pos x="50" y="18"/>
                  </a:cxn>
                  <a:cxn ang="0">
                    <a:pos x="0" y="0"/>
                  </a:cxn>
                  <a:cxn ang="0">
                    <a:pos x="23" y="85"/>
                  </a:cxn>
                  <a:cxn ang="0">
                    <a:pos x="45" y="49"/>
                  </a:cxn>
                  <a:cxn ang="0">
                    <a:pos x="75" y="87"/>
                  </a:cxn>
                  <a:cxn ang="0">
                    <a:pos x="85" y="68"/>
                  </a:cxn>
                  <a:cxn ang="0">
                    <a:pos x="64" y="61"/>
                  </a:cxn>
                  <a:cxn ang="0">
                    <a:pos x="131" y="88"/>
                  </a:cxn>
                  <a:cxn ang="0">
                    <a:pos x="147" y="79"/>
                  </a:cxn>
                  <a:cxn ang="0">
                    <a:pos x="245" y="85"/>
                  </a:cxn>
                  <a:cxn ang="0">
                    <a:pos x="266" y="85"/>
                  </a:cxn>
                  <a:cxn ang="0">
                    <a:pos x="270" y="57"/>
                  </a:cxn>
                  <a:cxn ang="0">
                    <a:pos x="75" y="40"/>
                  </a:cxn>
                  <a:cxn ang="0">
                    <a:pos x="64" y="49"/>
                  </a:cxn>
                  <a:cxn ang="0">
                    <a:pos x="123" y="58"/>
                  </a:cxn>
                  <a:cxn ang="0">
                    <a:pos x="147" y="58"/>
                  </a:cxn>
                  <a:cxn ang="0">
                    <a:pos x="213" y="80"/>
                  </a:cxn>
                  <a:cxn ang="0">
                    <a:pos x="169" y="4"/>
                  </a:cxn>
                  <a:cxn ang="0">
                    <a:pos x="213" y="18"/>
                  </a:cxn>
                  <a:cxn ang="0">
                    <a:pos x="187" y="33"/>
                  </a:cxn>
                  <a:cxn ang="0">
                    <a:pos x="213" y="46"/>
                  </a:cxn>
                  <a:cxn ang="0">
                    <a:pos x="187" y="67"/>
                  </a:cxn>
                  <a:cxn ang="0">
                    <a:pos x="213" y="80"/>
                  </a:cxn>
                  <a:cxn ang="0">
                    <a:pos x="191" y="51"/>
                  </a:cxn>
                  <a:cxn ang="0">
                    <a:pos x="217" y="31"/>
                  </a:cxn>
                  <a:cxn ang="0">
                    <a:pos x="217" y="83"/>
                  </a:cxn>
                  <a:cxn ang="0">
                    <a:pos x="191" y="62"/>
                  </a:cxn>
                  <a:cxn ang="0">
                    <a:pos x="243" y="80"/>
                  </a:cxn>
                  <a:cxn ang="0">
                    <a:pos x="247" y="57"/>
                  </a:cxn>
                  <a:cxn ang="0">
                    <a:pos x="244" y="33"/>
                  </a:cxn>
                  <a:cxn ang="0">
                    <a:pos x="268" y="33"/>
                  </a:cxn>
                  <a:cxn ang="0">
                    <a:pos x="265" y="57"/>
                  </a:cxn>
                  <a:cxn ang="0">
                    <a:pos x="267" y="80"/>
                  </a:cxn>
                </a:cxnLst>
                <a:rect l="0" t="0" r="r" b="b"/>
                <a:pathLst>
                  <a:path w="295" h="88">
                    <a:moveTo>
                      <a:pt x="270" y="57"/>
                    </a:moveTo>
                    <a:cubicBezTo>
                      <a:pt x="295" y="29"/>
                      <a:pt x="295" y="29"/>
                      <a:pt x="295" y="29"/>
                    </a:cubicBezTo>
                    <a:cubicBezTo>
                      <a:pt x="266" y="29"/>
                      <a:pt x="266" y="29"/>
                      <a:pt x="266" y="29"/>
                    </a:cubicBezTo>
                    <a:cubicBezTo>
                      <a:pt x="256" y="41"/>
                      <a:pt x="256" y="41"/>
                      <a:pt x="256" y="41"/>
                    </a:cubicBezTo>
                    <a:cubicBezTo>
                      <a:pt x="246" y="29"/>
                      <a:pt x="246" y="29"/>
                      <a:pt x="246" y="29"/>
                    </a:cubicBezTo>
                    <a:cubicBezTo>
                      <a:pt x="191" y="29"/>
                      <a:pt x="191" y="29"/>
                      <a:pt x="191" y="29"/>
                    </a:cubicBezTo>
                    <a:cubicBezTo>
                      <a:pt x="191" y="22"/>
                      <a:pt x="191" y="22"/>
                      <a:pt x="191" y="22"/>
                    </a:cubicBezTo>
                    <a:cubicBezTo>
                      <a:pt x="217" y="22"/>
                      <a:pt x="217" y="22"/>
                      <a:pt x="217" y="22"/>
                    </a:cubicBezTo>
                    <a:cubicBezTo>
                      <a:pt x="217" y="0"/>
                      <a:pt x="217" y="0"/>
                      <a:pt x="217" y="0"/>
                    </a:cubicBezTo>
                    <a:cubicBezTo>
                      <a:pt x="147" y="0"/>
                      <a:pt x="147" y="0"/>
                      <a:pt x="147" y="0"/>
                    </a:cubicBezTo>
                    <a:cubicBezTo>
                      <a:pt x="147" y="34"/>
                      <a:pt x="147" y="34"/>
                      <a:pt x="147" y="34"/>
                    </a:cubicBezTo>
                    <a:cubicBezTo>
                      <a:pt x="147" y="34"/>
                      <a:pt x="147" y="34"/>
                      <a:pt x="147" y="34"/>
                    </a:cubicBezTo>
                    <a:cubicBezTo>
                      <a:pt x="143" y="29"/>
                      <a:pt x="137" y="28"/>
                      <a:pt x="131" y="28"/>
                    </a:cubicBezTo>
                    <a:cubicBezTo>
                      <a:pt x="118" y="28"/>
                      <a:pt x="108" y="36"/>
                      <a:pt x="104" y="48"/>
                    </a:cubicBezTo>
                    <a:cubicBezTo>
                      <a:pt x="100" y="35"/>
                      <a:pt x="90" y="27"/>
                      <a:pt x="75" y="27"/>
                    </a:cubicBezTo>
                    <a:cubicBezTo>
                      <a:pt x="63" y="27"/>
                      <a:pt x="53" y="33"/>
                      <a:pt x="48" y="42"/>
                    </a:cubicBezTo>
                    <a:cubicBezTo>
                      <a:pt x="48" y="31"/>
                      <a:pt x="48" y="31"/>
                      <a:pt x="48" y="31"/>
                    </a:cubicBezTo>
                    <a:cubicBezTo>
                      <a:pt x="23" y="31"/>
                      <a:pt x="23" y="31"/>
                      <a:pt x="23" y="31"/>
                    </a:cubicBezTo>
                    <a:cubicBezTo>
                      <a:pt x="23" y="18"/>
                      <a:pt x="23" y="18"/>
                      <a:pt x="23" y="18"/>
                    </a:cubicBezTo>
                    <a:cubicBezTo>
                      <a:pt x="50" y="18"/>
                      <a:pt x="50" y="18"/>
                      <a:pt x="50" y="18"/>
                    </a:cubicBezTo>
                    <a:cubicBezTo>
                      <a:pt x="50" y="0"/>
                      <a:pt x="50" y="0"/>
                      <a:pt x="50" y="0"/>
                    </a:cubicBezTo>
                    <a:cubicBezTo>
                      <a:pt x="0" y="0"/>
                      <a:pt x="0" y="0"/>
                      <a:pt x="0" y="0"/>
                    </a:cubicBezTo>
                    <a:cubicBezTo>
                      <a:pt x="0" y="85"/>
                      <a:pt x="0" y="85"/>
                      <a:pt x="0" y="85"/>
                    </a:cubicBezTo>
                    <a:cubicBezTo>
                      <a:pt x="23" y="85"/>
                      <a:pt x="23" y="85"/>
                      <a:pt x="23" y="85"/>
                    </a:cubicBezTo>
                    <a:cubicBezTo>
                      <a:pt x="23" y="49"/>
                      <a:pt x="23" y="49"/>
                      <a:pt x="23" y="49"/>
                    </a:cubicBezTo>
                    <a:cubicBezTo>
                      <a:pt x="45" y="49"/>
                      <a:pt x="45" y="49"/>
                      <a:pt x="45" y="49"/>
                    </a:cubicBezTo>
                    <a:cubicBezTo>
                      <a:pt x="45" y="51"/>
                      <a:pt x="44" y="54"/>
                      <a:pt x="44" y="57"/>
                    </a:cubicBezTo>
                    <a:cubicBezTo>
                      <a:pt x="44" y="75"/>
                      <a:pt x="58" y="87"/>
                      <a:pt x="75" y="87"/>
                    </a:cubicBezTo>
                    <a:cubicBezTo>
                      <a:pt x="90" y="87"/>
                      <a:pt x="99" y="81"/>
                      <a:pt x="104" y="68"/>
                    </a:cubicBezTo>
                    <a:cubicBezTo>
                      <a:pt x="85" y="68"/>
                      <a:pt x="85" y="68"/>
                      <a:pt x="85" y="68"/>
                    </a:cubicBezTo>
                    <a:cubicBezTo>
                      <a:pt x="82" y="72"/>
                      <a:pt x="80" y="73"/>
                      <a:pt x="75" y="73"/>
                    </a:cubicBezTo>
                    <a:cubicBezTo>
                      <a:pt x="69" y="73"/>
                      <a:pt x="64" y="68"/>
                      <a:pt x="64" y="61"/>
                    </a:cubicBezTo>
                    <a:cubicBezTo>
                      <a:pt x="103" y="61"/>
                      <a:pt x="103" y="61"/>
                      <a:pt x="103" y="61"/>
                    </a:cubicBezTo>
                    <a:cubicBezTo>
                      <a:pt x="105" y="75"/>
                      <a:pt x="116" y="88"/>
                      <a:pt x="131" y="88"/>
                    </a:cubicBezTo>
                    <a:cubicBezTo>
                      <a:pt x="137" y="88"/>
                      <a:pt x="143" y="84"/>
                      <a:pt x="147" y="79"/>
                    </a:cubicBezTo>
                    <a:cubicBezTo>
                      <a:pt x="147" y="79"/>
                      <a:pt x="147" y="79"/>
                      <a:pt x="147" y="79"/>
                    </a:cubicBezTo>
                    <a:cubicBezTo>
                      <a:pt x="147" y="85"/>
                      <a:pt x="147" y="85"/>
                      <a:pt x="147" y="85"/>
                    </a:cubicBezTo>
                    <a:cubicBezTo>
                      <a:pt x="245" y="85"/>
                      <a:pt x="245" y="85"/>
                      <a:pt x="245" y="85"/>
                    </a:cubicBezTo>
                    <a:cubicBezTo>
                      <a:pt x="255" y="73"/>
                      <a:pt x="255" y="73"/>
                      <a:pt x="255" y="73"/>
                    </a:cubicBezTo>
                    <a:cubicBezTo>
                      <a:pt x="266" y="85"/>
                      <a:pt x="266" y="85"/>
                      <a:pt x="266" y="85"/>
                    </a:cubicBezTo>
                    <a:cubicBezTo>
                      <a:pt x="295" y="85"/>
                      <a:pt x="295" y="85"/>
                      <a:pt x="295" y="85"/>
                    </a:cubicBezTo>
                    <a:lnTo>
                      <a:pt x="270" y="57"/>
                    </a:lnTo>
                    <a:close/>
                    <a:moveTo>
                      <a:pt x="64" y="49"/>
                    </a:moveTo>
                    <a:cubicBezTo>
                      <a:pt x="66" y="44"/>
                      <a:pt x="70" y="40"/>
                      <a:pt x="75" y="40"/>
                    </a:cubicBezTo>
                    <a:cubicBezTo>
                      <a:pt x="81" y="40"/>
                      <a:pt x="85" y="44"/>
                      <a:pt x="86" y="49"/>
                    </a:cubicBezTo>
                    <a:cubicBezTo>
                      <a:pt x="86" y="49"/>
                      <a:pt x="64" y="49"/>
                      <a:pt x="64" y="49"/>
                    </a:cubicBezTo>
                    <a:close/>
                    <a:moveTo>
                      <a:pt x="135" y="72"/>
                    </a:moveTo>
                    <a:cubicBezTo>
                      <a:pt x="128" y="72"/>
                      <a:pt x="123" y="65"/>
                      <a:pt x="123" y="58"/>
                    </a:cubicBezTo>
                    <a:cubicBezTo>
                      <a:pt x="123" y="50"/>
                      <a:pt x="127" y="43"/>
                      <a:pt x="135" y="43"/>
                    </a:cubicBezTo>
                    <a:cubicBezTo>
                      <a:pt x="143" y="43"/>
                      <a:pt x="147" y="50"/>
                      <a:pt x="147" y="58"/>
                    </a:cubicBezTo>
                    <a:cubicBezTo>
                      <a:pt x="147" y="65"/>
                      <a:pt x="143" y="72"/>
                      <a:pt x="135" y="72"/>
                    </a:cubicBezTo>
                    <a:close/>
                    <a:moveTo>
                      <a:pt x="213" y="80"/>
                    </a:moveTo>
                    <a:cubicBezTo>
                      <a:pt x="169" y="80"/>
                      <a:pt x="169" y="80"/>
                      <a:pt x="169" y="80"/>
                    </a:cubicBezTo>
                    <a:cubicBezTo>
                      <a:pt x="169" y="4"/>
                      <a:pt x="169" y="4"/>
                      <a:pt x="169" y="4"/>
                    </a:cubicBezTo>
                    <a:cubicBezTo>
                      <a:pt x="213" y="4"/>
                      <a:pt x="213" y="4"/>
                      <a:pt x="213" y="4"/>
                    </a:cubicBezTo>
                    <a:cubicBezTo>
                      <a:pt x="213" y="18"/>
                      <a:pt x="213" y="18"/>
                      <a:pt x="213" y="18"/>
                    </a:cubicBezTo>
                    <a:cubicBezTo>
                      <a:pt x="187" y="18"/>
                      <a:pt x="187" y="18"/>
                      <a:pt x="187" y="18"/>
                    </a:cubicBezTo>
                    <a:cubicBezTo>
                      <a:pt x="187" y="33"/>
                      <a:pt x="187" y="33"/>
                      <a:pt x="187" y="33"/>
                    </a:cubicBezTo>
                    <a:cubicBezTo>
                      <a:pt x="213" y="33"/>
                      <a:pt x="213" y="33"/>
                      <a:pt x="213" y="33"/>
                    </a:cubicBezTo>
                    <a:cubicBezTo>
                      <a:pt x="213" y="46"/>
                      <a:pt x="213" y="46"/>
                      <a:pt x="213" y="46"/>
                    </a:cubicBezTo>
                    <a:cubicBezTo>
                      <a:pt x="187" y="46"/>
                      <a:pt x="187" y="46"/>
                      <a:pt x="187" y="46"/>
                    </a:cubicBezTo>
                    <a:cubicBezTo>
                      <a:pt x="187" y="67"/>
                      <a:pt x="187" y="67"/>
                      <a:pt x="187" y="67"/>
                    </a:cubicBezTo>
                    <a:cubicBezTo>
                      <a:pt x="213" y="67"/>
                      <a:pt x="213" y="67"/>
                      <a:pt x="213" y="67"/>
                    </a:cubicBezTo>
                    <a:lnTo>
                      <a:pt x="213" y="80"/>
                    </a:lnTo>
                    <a:close/>
                    <a:moveTo>
                      <a:pt x="191" y="62"/>
                    </a:moveTo>
                    <a:cubicBezTo>
                      <a:pt x="191" y="51"/>
                      <a:pt x="191" y="51"/>
                      <a:pt x="191" y="51"/>
                    </a:cubicBezTo>
                    <a:cubicBezTo>
                      <a:pt x="217" y="51"/>
                      <a:pt x="217" y="51"/>
                      <a:pt x="217" y="51"/>
                    </a:cubicBezTo>
                    <a:cubicBezTo>
                      <a:pt x="217" y="31"/>
                      <a:pt x="217" y="31"/>
                      <a:pt x="217" y="31"/>
                    </a:cubicBezTo>
                    <a:cubicBezTo>
                      <a:pt x="241" y="57"/>
                      <a:pt x="241" y="57"/>
                      <a:pt x="241" y="57"/>
                    </a:cubicBezTo>
                    <a:cubicBezTo>
                      <a:pt x="217" y="83"/>
                      <a:pt x="217" y="83"/>
                      <a:pt x="217" y="83"/>
                    </a:cubicBezTo>
                    <a:cubicBezTo>
                      <a:pt x="217" y="62"/>
                      <a:pt x="217" y="62"/>
                      <a:pt x="217" y="62"/>
                    </a:cubicBezTo>
                    <a:lnTo>
                      <a:pt x="191" y="62"/>
                    </a:lnTo>
                    <a:close/>
                    <a:moveTo>
                      <a:pt x="255" y="67"/>
                    </a:moveTo>
                    <a:cubicBezTo>
                      <a:pt x="243" y="80"/>
                      <a:pt x="243" y="80"/>
                      <a:pt x="243" y="80"/>
                    </a:cubicBezTo>
                    <a:cubicBezTo>
                      <a:pt x="226" y="80"/>
                      <a:pt x="226" y="80"/>
                      <a:pt x="226" y="80"/>
                    </a:cubicBezTo>
                    <a:cubicBezTo>
                      <a:pt x="247" y="57"/>
                      <a:pt x="247" y="57"/>
                      <a:pt x="247" y="57"/>
                    </a:cubicBezTo>
                    <a:cubicBezTo>
                      <a:pt x="226" y="33"/>
                      <a:pt x="226" y="33"/>
                      <a:pt x="226" y="33"/>
                    </a:cubicBezTo>
                    <a:cubicBezTo>
                      <a:pt x="244" y="33"/>
                      <a:pt x="244" y="33"/>
                      <a:pt x="244" y="33"/>
                    </a:cubicBezTo>
                    <a:cubicBezTo>
                      <a:pt x="256" y="47"/>
                      <a:pt x="256" y="47"/>
                      <a:pt x="256" y="47"/>
                    </a:cubicBezTo>
                    <a:cubicBezTo>
                      <a:pt x="268" y="33"/>
                      <a:pt x="268" y="33"/>
                      <a:pt x="268" y="33"/>
                    </a:cubicBezTo>
                    <a:cubicBezTo>
                      <a:pt x="286" y="33"/>
                      <a:pt x="286" y="33"/>
                      <a:pt x="286" y="33"/>
                    </a:cubicBezTo>
                    <a:cubicBezTo>
                      <a:pt x="265" y="57"/>
                      <a:pt x="265" y="57"/>
                      <a:pt x="265" y="57"/>
                    </a:cubicBezTo>
                    <a:cubicBezTo>
                      <a:pt x="286" y="80"/>
                      <a:pt x="286" y="80"/>
                      <a:pt x="286" y="80"/>
                    </a:cubicBezTo>
                    <a:cubicBezTo>
                      <a:pt x="267" y="80"/>
                      <a:pt x="267" y="80"/>
                      <a:pt x="267" y="80"/>
                    </a:cubicBezTo>
                    <a:lnTo>
                      <a:pt x="255" y="67"/>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19" name="Group 31"/>
            <p:cNvGrpSpPr/>
            <p:nvPr userDrawn="1"/>
          </p:nvGrpSpPr>
          <p:grpSpPr>
            <a:xfrm rot="5400000">
              <a:off x="1578000" y="6372488"/>
              <a:ext cx="166787" cy="570779"/>
              <a:chOff x="1445069" y="1844011"/>
              <a:chExt cx="445644" cy="1525095"/>
            </a:xfrm>
          </p:grpSpPr>
          <p:sp>
            <p:nvSpPr>
              <p:cNvPr id="20" name="Freeform 8"/>
              <p:cNvSpPr>
                <a:spLocks/>
              </p:cNvSpPr>
              <p:nvPr userDrawn="1"/>
            </p:nvSpPr>
            <p:spPr bwMode="auto">
              <a:xfrm rot="16200000">
                <a:off x="1519345" y="3091816"/>
                <a:ext cx="203014" cy="351565"/>
              </a:xfrm>
              <a:custGeom>
                <a:avLst/>
                <a:gdLst/>
                <a:ahLst/>
                <a:cxnLst>
                  <a:cxn ang="0">
                    <a:pos x="0" y="71"/>
                  </a:cxn>
                  <a:cxn ang="0">
                    <a:pos x="0" y="0"/>
                  </a:cxn>
                  <a:cxn ang="0">
                    <a:pos x="41" y="0"/>
                  </a:cxn>
                  <a:cxn ang="0">
                    <a:pos x="41" y="5"/>
                  </a:cxn>
                  <a:cxn ang="0">
                    <a:pos x="8" y="5"/>
                  </a:cxn>
                  <a:cxn ang="0">
                    <a:pos x="8" y="31"/>
                  </a:cxn>
                  <a:cxn ang="0">
                    <a:pos x="38" y="31"/>
                  </a:cxn>
                  <a:cxn ang="0">
                    <a:pos x="38" y="35"/>
                  </a:cxn>
                  <a:cxn ang="0">
                    <a:pos x="8" y="35"/>
                  </a:cxn>
                  <a:cxn ang="0">
                    <a:pos x="8" y="66"/>
                  </a:cxn>
                  <a:cxn ang="0">
                    <a:pos x="41" y="66"/>
                  </a:cxn>
                  <a:cxn ang="0">
                    <a:pos x="41" y="71"/>
                  </a:cxn>
                  <a:cxn ang="0">
                    <a:pos x="0" y="71"/>
                  </a:cxn>
                </a:cxnLst>
                <a:rect l="0" t="0" r="r" b="b"/>
                <a:pathLst>
                  <a:path w="41" h="71">
                    <a:moveTo>
                      <a:pt x="0" y="71"/>
                    </a:moveTo>
                    <a:lnTo>
                      <a:pt x="0" y="0"/>
                    </a:lnTo>
                    <a:lnTo>
                      <a:pt x="41" y="0"/>
                    </a:lnTo>
                    <a:lnTo>
                      <a:pt x="41" y="5"/>
                    </a:lnTo>
                    <a:lnTo>
                      <a:pt x="8" y="5"/>
                    </a:lnTo>
                    <a:lnTo>
                      <a:pt x="8" y="31"/>
                    </a:lnTo>
                    <a:lnTo>
                      <a:pt x="38" y="31"/>
                    </a:lnTo>
                    <a:lnTo>
                      <a:pt x="38" y="35"/>
                    </a:lnTo>
                    <a:lnTo>
                      <a:pt x="8" y="35"/>
                    </a:lnTo>
                    <a:lnTo>
                      <a:pt x="8" y="66"/>
                    </a:lnTo>
                    <a:lnTo>
                      <a:pt x="41" y="66"/>
                    </a:lnTo>
                    <a:lnTo>
                      <a:pt x="41" y="71"/>
                    </a:lnTo>
                    <a:lnTo>
                      <a:pt x="0" y="7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1" name="Freeform 9"/>
              <p:cNvSpPr>
                <a:spLocks/>
              </p:cNvSpPr>
              <p:nvPr userDrawn="1"/>
            </p:nvSpPr>
            <p:spPr bwMode="auto">
              <a:xfrm rot="16200000">
                <a:off x="1561431" y="2896228"/>
                <a:ext cx="222821" cy="247580"/>
              </a:xfrm>
              <a:custGeom>
                <a:avLst/>
                <a:gdLst/>
                <a:ahLst/>
                <a:cxnLst>
                  <a:cxn ang="0">
                    <a:pos x="0" y="50"/>
                  </a:cxn>
                  <a:cxn ang="0">
                    <a:pos x="19" y="24"/>
                  </a:cxn>
                  <a:cxn ang="0">
                    <a:pos x="0" y="0"/>
                  </a:cxn>
                  <a:cxn ang="0">
                    <a:pos x="7" y="0"/>
                  </a:cxn>
                  <a:cxn ang="0">
                    <a:pos x="21" y="19"/>
                  </a:cxn>
                  <a:cxn ang="0">
                    <a:pos x="38" y="0"/>
                  </a:cxn>
                  <a:cxn ang="0">
                    <a:pos x="45" y="0"/>
                  </a:cxn>
                  <a:cxn ang="0">
                    <a:pos x="26" y="24"/>
                  </a:cxn>
                  <a:cxn ang="0">
                    <a:pos x="45" y="50"/>
                  </a:cxn>
                  <a:cxn ang="0">
                    <a:pos x="38" y="50"/>
                  </a:cxn>
                  <a:cxn ang="0">
                    <a:pos x="21" y="29"/>
                  </a:cxn>
                  <a:cxn ang="0">
                    <a:pos x="7" y="50"/>
                  </a:cxn>
                  <a:cxn ang="0">
                    <a:pos x="0" y="50"/>
                  </a:cxn>
                </a:cxnLst>
                <a:rect l="0" t="0" r="r" b="b"/>
                <a:pathLst>
                  <a:path w="45" h="50">
                    <a:moveTo>
                      <a:pt x="0" y="50"/>
                    </a:moveTo>
                    <a:lnTo>
                      <a:pt x="19" y="24"/>
                    </a:lnTo>
                    <a:lnTo>
                      <a:pt x="0" y="0"/>
                    </a:lnTo>
                    <a:lnTo>
                      <a:pt x="7" y="0"/>
                    </a:lnTo>
                    <a:lnTo>
                      <a:pt x="21" y="19"/>
                    </a:lnTo>
                    <a:lnTo>
                      <a:pt x="38" y="0"/>
                    </a:lnTo>
                    <a:lnTo>
                      <a:pt x="45" y="0"/>
                    </a:lnTo>
                    <a:lnTo>
                      <a:pt x="26" y="24"/>
                    </a:lnTo>
                    <a:lnTo>
                      <a:pt x="45" y="50"/>
                    </a:lnTo>
                    <a:lnTo>
                      <a:pt x="38" y="50"/>
                    </a:lnTo>
                    <a:lnTo>
                      <a:pt x="21" y="29"/>
                    </a:lnTo>
                    <a:lnTo>
                      <a:pt x="7" y="50"/>
                    </a:lnTo>
                    <a:lnTo>
                      <a:pt x="0" y="5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 name="Freeform 10"/>
              <p:cNvSpPr>
                <a:spLocks noEditPoints="1"/>
              </p:cNvSpPr>
              <p:nvPr userDrawn="1"/>
            </p:nvSpPr>
            <p:spPr bwMode="auto">
              <a:xfrm rot="16200000">
                <a:off x="1603520" y="2586752"/>
                <a:ext cx="222821" cy="351565"/>
              </a:xfrm>
              <a:custGeom>
                <a:avLst/>
                <a:gdLst/>
                <a:ahLst/>
                <a:cxnLst>
                  <a:cxn ang="0">
                    <a:pos x="3" y="30"/>
                  </a:cxn>
                  <a:cxn ang="0">
                    <a:pos x="0" y="30"/>
                  </a:cxn>
                  <a:cxn ang="0">
                    <a:pos x="0" y="7"/>
                  </a:cxn>
                  <a:cxn ang="0">
                    <a:pos x="0" y="1"/>
                  </a:cxn>
                  <a:cxn ang="0">
                    <a:pos x="2" y="1"/>
                  </a:cxn>
                  <a:cxn ang="0">
                    <a:pos x="2" y="4"/>
                  </a:cxn>
                  <a:cxn ang="0">
                    <a:pos x="9" y="0"/>
                  </a:cxn>
                  <a:cxn ang="0">
                    <a:pos x="19" y="11"/>
                  </a:cxn>
                  <a:cxn ang="0">
                    <a:pos x="9" y="23"/>
                  </a:cxn>
                  <a:cxn ang="0">
                    <a:pos x="3" y="19"/>
                  </a:cxn>
                  <a:cxn ang="0">
                    <a:pos x="3" y="30"/>
                  </a:cxn>
                  <a:cxn ang="0">
                    <a:pos x="16" y="11"/>
                  </a:cxn>
                  <a:cxn ang="0">
                    <a:pos x="9" y="2"/>
                  </a:cxn>
                  <a:cxn ang="0">
                    <a:pos x="3" y="11"/>
                  </a:cxn>
                  <a:cxn ang="0">
                    <a:pos x="9" y="20"/>
                  </a:cxn>
                  <a:cxn ang="0">
                    <a:pos x="16" y="11"/>
                  </a:cxn>
                </a:cxnLst>
                <a:rect l="0" t="0" r="r" b="b"/>
                <a:pathLst>
                  <a:path w="19" h="30">
                    <a:moveTo>
                      <a:pt x="3" y="30"/>
                    </a:moveTo>
                    <a:cubicBezTo>
                      <a:pt x="0" y="30"/>
                      <a:pt x="0" y="30"/>
                      <a:pt x="0" y="30"/>
                    </a:cubicBezTo>
                    <a:cubicBezTo>
                      <a:pt x="0" y="7"/>
                      <a:pt x="0" y="7"/>
                      <a:pt x="0" y="7"/>
                    </a:cubicBezTo>
                    <a:cubicBezTo>
                      <a:pt x="0" y="5"/>
                      <a:pt x="0" y="3"/>
                      <a:pt x="0" y="1"/>
                    </a:cubicBezTo>
                    <a:cubicBezTo>
                      <a:pt x="2" y="1"/>
                      <a:pt x="2" y="1"/>
                      <a:pt x="2" y="1"/>
                    </a:cubicBezTo>
                    <a:cubicBezTo>
                      <a:pt x="2" y="4"/>
                      <a:pt x="2" y="4"/>
                      <a:pt x="2" y="4"/>
                    </a:cubicBezTo>
                    <a:cubicBezTo>
                      <a:pt x="4" y="1"/>
                      <a:pt x="6" y="0"/>
                      <a:pt x="9" y="0"/>
                    </a:cubicBezTo>
                    <a:cubicBezTo>
                      <a:pt x="16" y="0"/>
                      <a:pt x="19" y="6"/>
                      <a:pt x="19" y="11"/>
                    </a:cubicBezTo>
                    <a:cubicBezTo>
                      <a:pt x="19" y="17"/>
                      <a:pt x="16" y="23"/>
                      <a:pt x="9" y="23"/>
                    </a:cubicBezTo>
                    <a:cubicBezTo>
                      <a:pt x="6" y="23"/>
                      <a:pt x="4" y="21"/>
                      <a:pt x="3" y="19"/>
                    </a:cubicBezTo>
                    <a:lnTo>
                      <a:pt x="3" y="30"/>
                    </a:lnTo>
                    <a:close/>
                    <a:moveTo>
                      <a:pt x="16" y="11"/>
                    </a:moveTo>
                    <a:cubicBezTo>
                      <a:pt x="16" y="7"/>
                      <a:pt x="14" y="2"/>
                      <a:pt x="9" y="2"/>
                    </a:cubicBezTo>
                    <a:cubicBezTo>
                      <a:pt x="4" y="2"/>
                      <a:pt x="3" y="6"/>
                      <a:pt x="3" y="11"/>
                    </a:cubicBezTo>
                    <a:cubicBezTo>
                      <a:pt x="3" y="17"/>
                      <a:pt x="4" y="20"/>
                      <a:pt x="9" y="20"/>
                    </a:cubicBezTo>
                    <a:cubicBezTo>
                      <a:pt x="14" y="20"/>
                      <a:pt x="16" y="16"/>
                      <a:pt x="16" y="11"/>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 name="Freeform 11"/>
              <p:cNvSpPr>
                <a:spLocks/>
              </p:cNvSpPr>
              <p:nvPr userDrawn="1"/>
            </p:nvSpPr>
            <p:spPr bwMode="auto">
              <a:xfrm rot="16200000">
                <a:off x="1608471" y="2408494"/>
                <a:ext cx="118839" cy="257483"/>
              </a:xfrm>
              <a:custGeom>
                <a:avLst/>
                <a:gdLst/>
                <a:ahLst/>
                <a:cxnLst>
                  <a:cxn ang="0">
                    <a:pos x="8" y="3"/>
                  </a:cxn>
                  <a:cxn ang="0">
                    <a:pos x="2" y="10"/>
                  </a:cxn>
                  <a:cxn ang="0">
                    <a:pos x="2" y="22"/>
                  </a:cxn>
                  <a:cxn ang="0">
                    <a:pos x="0" y="22"/>
                  </a:cxn>
                  <a:cxn ang="0">
                    <a:pos x="0" y="7"/>
                  </a:cxn>
                  <a:cxn ang="0">
                    <a:pos x="0" y="1"/>
                  </a:cxn>
                  <a:cxn ang="0">
                    <a:pos x="2" y="1"/>
                  </a:cxn>
                  <a:cxn ang="0">
                    <a:pos x="2" y="4"/>
                  </a:cxn>
                  <a:cxn ang="0">
                    <a:pos x="8" y="0"/>
                  </a:cxn>
                  <a:cxn ang="0">
                    <a:pos x="10" y="0"/>
                  </a:cxn>
                  <a:cxn ang="0">
                    <a:pos x="10" y="3"/>
                  </a:cxn>
                  <a:cxn ang="0">
                    <a:pos x="8" y="3"/>
                  </a:cxn>
                </a:cxnLst>
                <a:rect l="0" t="0" r="r" b="b"/>
                <a:pathLst>
                  <a:path w="10" h="22">
                    <a:moveTo>
                      <a:pt x="8" y="3"/>
                    </a:moveTo>
                    <a:cubicBezTo>
                      <a:pt x="4" y="3"/>
                      <a:pt x="2" y="6"/>
                      <a:pt x="2" y="10"/>
                    </a:cubicBezTo>
                    <a:cubicBezTo>
                      <a:pt x="2" y="22"/>
                      <a:pt x="2" y="22"/>
                      <a:pt x="2" y="22"/>
                    </a:cubicBezTo>
                    <a:cubicBezTo>
                      <a:pt x="0" y="22"/>
                      <a:pt x="0" y="22"/>
                      <a:pt x="0" y="22"/>
                    </a:cubicBezTo>
                    <a:cubicBezTo>
                      <a:pt x="0" y="7"/>
                      <a:pt x="0" y="7"/>
                      <a:pt x="0" y="7"/>
                    </a:cubicBezTo>
                    <a:cubicBezTo>
                      <a:pt x="0" y="5"/>
                      <a:pt x="0" y="3"/>
                      <a:pt x="0" y="1"/>
                    </a:cubicBezTo>
                    <a:cubicBezTo>
                      <a:pt x="2" y="1"/>
                      <a:pt x="2" y="1"/>
                      <a:pt x="2" y="1"/>
                    </a:cubicBezTo>
                    <a:cubicBezTo>
                      <a:pt x="2" y="4"/>
                      <a:pt x="2" y="4"/>
                      <a:pt x="2" y="4"/>
                    </a:cubicBezTo>
                    <a:cubicBezTo>
                      <a:pt x="3" y="1"/>
                      <a:pt x="6" y="0"/>
                      <a:pt x="8" y="0"/>
                    </a:cubicBezTo>
                    <a:cubicBezTo>
                      <a:pt x="9" y="0"/>
                      <a:pt x="9" y="0"/>
                      <a:pt x="10" y="0"/>
                    </a:cubicBezTo>
                    <a:cubicBezTo>
                      <a:pt x="10" y="3"/>
                      <a:pt x="10" y="3"/>
                      <a:pt x="10" y="3"/>
                    </a:cubicBezTo>
                    <a:cubicBezTo>
                      <a:pt x="9" y="3"/>
                      <a:pt x="9" y="3"/>
                      <a:pt x="8" y="3"/>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 name="Freeform 12"/>
              <p:cNvSpPr>
                <a:spLocks noEditPoints="1"/>
              </p:cNvSpPr>
              <p:nvPr userDrawn="1"/>
            </p:nvSpPr>
            <p:spPr bwMode="auto">
              <a:xfrm rot="16200000">
                <a:off x="1566383" y="2237665"/>
                <a:ext cx="212917" cy="267387"/>
              </a:xfrm>
              <a:custGeom>
                <a:avLst/>
                <a:gdLst/>
                <a:ahLst/>
                <a:cxnLst>
                  <a:cxn ang="0">
                    <a:pos x="3" y="12"/>
                  </a:cxn>
                  <a:cxn ang="0">
                    <a:pos x="10" y="21"/>
                  </a:cxn>
                  <a:cxn ang="0">
                    <a:pos x="16" y="16"/>
                  </a:cxn>
                  <a:cxn ang="0">
                    <a:pos x="18" y="16"/>
                  </a:cxn>
                  <a:cxn ang="0">
                    <a:pos x="9" y="23"/>
                  </a:cxn>
                  <a:cxn ang="0">
                    <a:pos x="0" y="12"/>
                  </a:cxn>
                  <a:cxn ang="0">
                    <a:pos x="10" y="0"/>
                  </a:cxn>
                  <a:cxn ang="0">
                    <a:pos x="18" y="12"/>
                  </a:cxn>
                  <a:cxn ang="0">
                    <a:pos x="3" y="12"/>
                  </a:cxn>
                  <a:cxn ang="0">
                    <a:pos x="3" y="10"/>
                  </a:cxn>
                  <a:cxn ang="0">
                    <a:pos x="16" y="10"/>
                  </a:cxn>
                  <a:cxn ang="0">
                    <a:pos x="10" y="2"/>
                  </a:cxn>
                  <a:cxn ang="0">
                    <a:pos x="3" y="10"/>
                  </a:cxn>
                </a:cxnLst>
                <a:rect l="0" t="0" r="r" b="b"/>
                <a:pathLst>
                  <a:path w="18" h="23">
                    <a:moveTo>
                      <a:pt x="3" y="12"/>
                    </a:moveTo>
                    <a:cubicBezTo>
                      <a:pt x="3" y="17"/>
                      <a:pt x="5" y="21"/>
                      <a:pt x="10" y="21"/>
                    </a:cubicBezTo>
                    <a:cubicBezTo>
                      <a:pt x="13" y="21"/>
                      <a:pt x="15" y="18"/>
                      <a:pt x="16" y="16"/>
                    </a:cubicBezTo>
                    <a:cubicBezTo>
                      <a:pt x="18" y="16"/>
                      <a:pt x="18" y="16"/>
                      <a:pt x="18" y="16"/>
                    </a:cubicBezTo>
                    <a:cubicBezTo>
                      <a:pt x="17" y="20"/>
                      <a:pt x="14" y="23"/>
                      <a:pt x="9" y="23"/>
                    </a:cubicBezTo>
                    <a:cubicBezTo>
                      <a:pt x="3" y="23"/>
                      <a:pt x="0" y="18"/>
                      <a:pt x="0" y="12"/>
                    </a:cubicBezTo>
                    <a:cubicBezTo>
                      <a:pt x="0" y="6"/>
                      <a:pt x="3" y="0"/>
                      <a:pt x="10" y="0"/>
                    </a:cubicBezTo>
                    <a:cubicBezTo>
                      <a:pt x="16" y="0"/>
                      <a:pt x="18" y="6"/>
                      <a:pt x="18" y="12"/>
                    </a:cubicBezTo>
                    <a:lnTo>
                      <a:pt x="3" y="12"/>
                    </a:lnTo>
                    <a:close/>
                    <a:moveTo>
                      <a:pt x="3" y="10"/>
                    </a:moveTo>
                    <a:cubicBezTo>
                      <a:pt x="16" y="10"/>
                      <a:pt x="16" y="10"/>
                      <a:pt x="16" y="10"/>
                    </a:cubicBezTo>
                    <a:cubicBezTo>
                      <a:pt x="16" y="6"/>
                      <a:pt x="14" y="2"/>
                      <a:pt x="10" y="2"/>
                    </a:cubicBezTo>
                    <a:cubicBezTo>
                      <a:pt x="6" y="2"/>
                      <a:pt x="3" y="5"/>
                      <a:pt x="3" y="1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 name="Freeform 13"/>
              <p:cNvSpPr>
                <a:spLocks/>
              </p:cNvSpPr>
              <p:nvPr userDrawn="1"/>
            </p:nvSpPr>
            <p:spPr bwMode="auto">
              <a:xfrm rot="16200000">
                <a:off x="1586189" y="2009891"/>
                <a:ext cx="173305" cy="267387"/>
              </a:xfrm>
              <a:custGeom>
                <a:avLst/>
                <a:gdLst/>
                <a:ahLst/>
                <a:cxnLst>
                  <a:cxn ang="0">
                    <a:pos x="7" y="23"/>
                  </a:cxn>
                  <a:cxn ang="0">
                    <a:pos x="0" y="16"/>
                  </a:cxn>
                  <a:cxn ang="0">
                    <a:pos x="2" y="16"/>
                  </a:cxn>
                  <a:cxn ang="0">
                    <a:pos x="7" y="21"/>
                  </a:cxn>
                  <a:cxn ang="0">
                    <a:pos x="13" y="16"/>
                  </a:cxn>
                  <a:cxn ang="0">
                    <a:pos x="7" y="12"/>
                  </a:cxn>
                  <a:cxn ang="0">
                    <a:pos x="0" y="6"/>
                  </a:cxn>
                  <a:cxn ang="0">
                    <a:pos x="8" y="0"/>
                  </a:cxn>
                  <a:cxn ang="0">
                    <a:pos x="15" y="6"/>
                  </a:cxn>
                  <a:cxn ang="0">
                    <a:pos x="12" y="6"/>
                  </a:cxn>
                  <a:cxn ang="0">
                    <a:pos x="8" y="2"/>
                  </a:cxn>
                  <a:cxn ang="0">
                    <a:pos x="3" y="6"/>
                  </a:cxn>
                  <a:cxn ang="0">
                    <a:pos x="8" y="10"/>
                  </a:cxn>
                  <a:cxn ang="0">
                    <a:pos x="15" y="16"/>
                  </a:cxn>
                  <a:cxn ang="0">
                    <a:pos x="7" y="23"/>
                  </a:cxn>
                </a:cxnLst>
                <a:rect l="0" t="0" r="r" b="b"/>
                <a:pathLst>
                  <a:path w="15" h="23">
                    <a:moveTo>
                      <a:pt x="7" y="23"/>
                    </a:moveTo>
                    <a:cubicBezTo>
                      <a:pt x="3" y="23"/>
                      <a:pt x="0" y="21"/>
                      <a:pt x="0" y="16"/>
                    </a:cubicBezTo>
                    <a:cubicBezTo>
                      <a:pt x="2" y="16"/>
                      <a:pt x="2" y="16"/>
                      <a:pt x="2" y="16"/>
                    </a:cubicBezTo>
                    <a:cubicBezTo>
                      <a:pt x="2" y="19"/>
                      <a:pt x="4" y="21"/>
                      <a:pt x="7" y="21"/>
                    </a:cubicBezTo>
                    <a:cubicBezTo>
                      <a:pt x="10" y="21"/>
                      <a:pt x="13" y="19"/>
                      <a:pt x="13" y="16"/>
                    </a:cubicBezTo>
                    <a:cubicBezTo>
                      <a:pt x="13" y="14"/>
                      <a:pt x="10" y="13"/>
                      <a:pt x="7" y="12"/>
                    </a:cubicBezTo>
                    <a:cubicBezTo>
                      <a:pt x="4" y="11"/>
                      <a:pt x="0" y="10"/>
                      <a:pt x="0" y="6"/>
                    </a:cubicBezTo>
                    <a:cubicBezTo>
                      <a:pt x="0" y="2"/>
                      <a:pt x="4" y="0"/>
                      <a:pt x="8" y="0"/>
                    </a:cubicBezTo>
                    <a:cubicBezTo>
                      <a:pt x="12" y="0"/>
                      <a:pt x="15" y="2"/>
                      <a:pt x="15" y="6"/>
                    </a:cubicBezTo>
                    <a:cubicBezTo>
                      <a:pt x="12" y="6"/>
                      <a:pt x="12" y="6"/>
                      <a:pt x="12" y="6"/>
                    </a:cubicBezTo>
                    <a:cubicBezTo>
                      <a:pt x="12" y="4"/>
                      <a:pt x="10" y="2"/>
                      <a:pt x="8" y="2"/>
                    </a:cubicBezTo>
                    <a:cubicBezTo>
                      <a:pt x="5" y="2"/>
                      <a:pt x="3" y="3"/>
                      <a:pt x="3" y="6"/>
                    </a:cubicBezTo>
                    <a:cubicBezTo>
                      <a:pt x="3" y="9"/>
                      <a:pt x="5" y="9"/>
                      <a:pt x="8" y="10"/>
                    </a:cubicBezTo>
                    <a:cubicBezTo>
                      <a:pt x="12" y="11"/>
                      <a:pt x="15" y="12"/>
                      <a:pt x="15" y="16"/>
                    </a:cubicBezTo>
                    <a:cubicBezTo>
                      <a:pt x="15" y="21"/>
                      <a:pt x="12" y="23"/>
                      <a:pt x="7" y="23"/>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4"/>
              <p:cNvSpPr>
                <a:spLocks/>
              </p:cNvSpPr>
              <p:nvPr userDrawn="1"/>
            </p:nvSpPr>
            <p:spPr bwMode="auto">
              <a:xfrm rot="16200000">
                <a:off x="1578761" y="1804398"/>
                <a:ext cx="188161" cy="267387"/>
              </a:xfrm>
              <a:custGeom>
                <a:avLst/>
                <a:gdLst/>
                <a:ahLst/>
                <a:cxnLst>
                  <a:cxn ang="0">
                    <a:pos x="8" y="23"/>
                  </a:cxn>
                  <a:cxn ang="0">
                    <a:pos x="0" y="16"/>
                  </a:cxn>
                  <a:cxn ang="0">
                    <a:pos x="3" y="16"/>
                  </a:cxn>
                  <a:cxn ang="0">
                    <a:pos x="8" y="21"/>
                  </a:cxn>
                  <a:cxn ang="0">
                    <a:pos x="13" y="16"/>
                  </a:cxn>
                  <a:cxn ang="0">
                    <a:pos x="8" y="12"/>
                  </a:cxn>
                  <a:cxn ang="0">
                    <a:pos x="1" y="6"/>
                  </a:cxn>
                  <a:cxn ang="0">
                    <a:pos x="8" y="0"/>
                  </a:cxn>
                  <a:cxn ang="0">
                    <a:pos x="16" y="6"/>
                  </a:cxn>
                  <a:cxn ang="0">
                    <a:pos x="13" y="6"/>
                  </a:cxn>
                  <a:cxn ang="0">
                    <a:pos x="8" y="2"/>
                  </a:cxn>
                  <a:cxn ang="0">
                    <a:pos x="4" y="6"/>
                  </a:cxn>
                  <a:cxn ang="0">
                    <a:pos x="9" y="10"/>
                  </a:cxn>
                  <a:cxn ang="0">
                    <a:pos x="16" y="16"/>
                  </a:cxn>
                  <a:cxn ang="0">
                    <a:pos x="8" y="23"/>
                  </a:cxn>
                </a:cxnLst>
                <a:rect l="0" t="0" r="r" b="b"/>
                <a:pathLst>
                  <a:path w="16" h="23">
                    <a:moveTo>
                      <a:pt x="8" y="23"/>
                    </a:moveTo>
                    <a:cubicBezTo>
                      <a:pt x="4" y="23"/>
                      <a:pt x="0" y="21"/>
                      <a:pt x="0" y="16"/>
                    </a:cubicBezTo>
                    <a:cubicBezTo>
                      <a:pt x="3" y="16"/>
                      <a:pt x="3" y="16"/>
                      <a:pt x="3" y="16"/>
                    </a:cubicBezTo>
                    <a:cubicBezTo>
                      <a:pt x="3" y="19"/>
                      <a:pt x="5" y="21"/>
                      <a:pt x="8" y="21"/>
                    </a:cubicBezTo>
                    <a:cubicBezTo>
                      <a:pt x="11" y="21"/>
                      <a:pt x="13" y="19"/>
                      <a:pt x="13" y="16"/>
                    </a:cubicBezTo>
                    <a:cubicBezTo>
                      <a:pt x="13" y="14"/>
                      <a:pt x="11" y="13"/>
                      <a:pt x="8" y="12"/>
                    </a:cubicBezTo>
                    <a:cubicBezTo>
                      <a:pt x="5" y="11"/>
                      <a:pt x="1" y="10"/>
                      <a:pt x="1" y="6"/>
                    </a:cubicBezTo>
                    <a:cubicBezTo>
                      <a:pt x="1" y="2"/>
                      <a:pt x="5" y="0"/>
                      <a:pt x="8" y="0"/>
                    </a:cubicBezTo>
                    <a:cubicBezTo>
                      <a:pt x="13" y="0"/>
                      <a:pt x="16" y="2"/>
                      <a:pt x="16" y="6"/>
                    </a:cubicBezTo>
                    <a:cubicBezTo>
                      <a:pt x="13" y="6"/>
                      <a:pt x="13" y="6"/>
                      <a:pt x="13" y="6"/>
                    </a:cubicBezTo>
                    <a:cubicBezTo>
                      <a:pt x="13" y="4"/>
                      <a:pt x="11" y="2"/>
                      <a:pt x="8" y="2"/>
                    </a:cubicBezTo>
                    <a:cubicBezTo>
                      <a:pt x="6" y="2"/>
                      <a:pt x="4" y="3"/>
                      <a:pt x="4" y="6"/>
                    </a:cubicBezTo>
                    <a:cubicBezTo>
                      <a:pt x="4" y="9"/>
                      <a:pt x="6" y="9"/>
                      <a:pt x="9" y="10"/>
                    </a:cubicBezTo>
                    <a:cubicBezTo>
                      <a:pt x="12" y="11"/>
                      <a:pt x="16" y="12"/>
                      <a:pt x="16" y="16"/>
                    </a:cubicBezTo>
                    <a:cubicBezTo>
                      <a:pt x="16" y="21"/>
                      <a:pt x="12" y="23"/>
                      <a:pt x="8" y="23"/>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spTree>
  </p:cSld>
  <p:clrMapOvr>
    <a:masterClrMapping/>
  </p:clrMapOvr>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Divider FX Gray">
    <p:bg>
      <p:bgPr>
        <a:solidFill>
          <a:schemeClr val="accent2"/>
        </a:solidFill>
        <a:effectLst/>
      </p:bgPr>
    </p:bg>
    <p:spTree>
      <p:nvGrpSpPr>
        <p:cNvPr id="1" name=""/>
        <p:cNvGrpSpPr/>
        <p:nvPr/>
      </p:nvGrpSpPr>
      <p:grpSpPr>
        <a:xfrm>
          <a:off x="0" y="0"/>
          <a:ext cx="0" cy="0"/>
          <a:chOff x="0" y="0"/>
          <a:chExt cx="0" cy="0"/>
        </a:xfrm>
      </p:grpSpPr>
      <p:sp>
        <p:nvSpPr>
          <p:cNvPr id="20" name="Title 1"/>
          <p:cNvSpPr>
            <a:spLocks noGrp="1"/>
          </p:cNvSpPr>
          <p:nvPr>
            <p:ph type="title"/>
          </p:nvPr>
        </p:nvSpPr>
        <p:spPr>
          <a:xfrm>
            <a:off x="976497" y="268112"/>
            <a:ext cx="7250282" cy="917222"/>
          </a:xfrm>
        </p:spPr>
        <p:txBody>
          <a:bodyPr/>
          <a:lstStyle>
            <a:lvl1pPr>
              <a:defRPr b="0">
                <a:solidFill>
                  <a:schemeClr val="bg1"/>
                </a:solidFill>
              </a:defRPr>
            </a:lvl1pPr>
          </a:lstStyle>
          <a:p>
            <a:r>
              <a:rPr lang="en-US" smtClean="0"/>
              <a:t>Click to edit Master title style</a:t>
            </a:r>
            <a:endParaRPr lang="en-US" dirty="0"/>
          </a:p>
        </p:txBody>
      </p:sp>
      <p:grpSp>
        <p:nvGrpSpPr>
          <p:cNvPr id="5" name="Group 4"/>
          <p:cNvGrpSpPr/>
          <p:nvPr userDrawn="1"/>
        </p:nvGrpSpPr>
        <p:grpSpPr>
          <a:xfrm>
            <a:off x="260694" y="6062693"/>
            <a:ext cx="1398249" cy="577864"/>
            <a:chOff x="638175" y="6150102"/>
            <a:chExt cx="1430442" cy="591169"/>
          </a:xfrm>
        </p:grpSpPr>
        <p:grpSp>
          <p:nvGrpSpPr>
            <p:cNvPr id="6" name="Group 11"/>
            <p:cNvGrpSpPr>
              <a:grpSpLocks noChangeAspect="1"/>
            </p:cNvGrpSpPr>
            <p:nvPr userDrawn="1"/>
          </p:nvGrpSpPr>
          <p:grpSpPr>
            <a:xfrm>
              <a:off x="638175" y="6150102"/>
              <a:ext cx="1430442" cy="384048"/>
              <a:chOff x="1604963" y="814388"/>
              <a:chExt cx="1223962" cy="328612"/>
            </a:xfrm>
            <a:solidFill>
              <a:schemeClr val="bg1"/>
            </a:solidFill>
          </p:grpSpPr>
          <p:sp>
            <p:nvSpPr>
              <p:cNvPr id="15" name="Freeform 7"/>
              <p:cNvSpPr>
                <a:spLocks noEditPoints="1"/>
              </p:cNvSpPr>
              <p:nvPr userDrawn="1"/>
            </p:nvSpPr>
            <p:spPr bwMode="auto">
              <a:xfrm>
                <a:off x="2749550" y="1060450"/>
                <a:ext cx="79375" cy="74612"/>
              </a:xfrm>
              <a:custGeom>
                <a:avLst/>
                <a:gdLst/>
                <a:ahLst/>
                <a:cxnLst>
                  <a:cxn ang="0">
                    <a:pos x="19" y="10"/>
                  </a:cxn>
                  <a:cxn ang="0">
                    <a:pos x="11" y="2"/>
                  </a:cxn>
                  <a:cxn ang="0">
                    <a:pos x="2" y="10"/>
                  </a:cxn>
                  <a:cxn ang="0">
                    <a:pos x="11" y="19"/>
                  </a:cxn>
                  <a:cxn ang="0">
                    <a:pos x="19" y="10"/>
                  </a:cxn>
                  <a:cxn ang="0">
                    <a:pos x="19" y="10"/>
                  </a:cxn>
                  <a:cxn ang="0">
                    <a:pos x="8" y="11"/>
                  </a:cxn>
                  <a:cxn ang="0">
                    <a:pos x="8" y="16"/>
                  </a:cxn>
                  <a:cxn ang="0">
                    <a:pos x="7" y="16"/>
                  </a:cxn>
                  <a:cxn ang="0">
                    <a:pos x="7" y="4"/>
                  </a:cxn>
                  <a:cxn ang="0">
                    <a:pos x="11" y="4"/>
                  </a:cxn>
                  <a:cxn ang="0">
                    <a:pos x="15" y="7"/>
                  </a:cxn>
                  <a:cxn ang="0">
                    <a:pos x="13" y="10"/>
                  </a:cxn>
                  <a:cxn ang="0">
                    <a:pos x="13" y="10"/>
                  </a:cxn>
                  <a:cxn ang="0">
                    <a:pos x="14" y="13"/>
                  </a:cxn>
                  <a:cxn ang="0">
                    <a:pos x="15" y="16"/>
                  </a:cxn>
                  <a:cxn ang="0">
                    <a:pos x="13" y="16"/>
                  </a:cxn>
                  <a:cxn ang="0">
                    <a:pos x="12" y="12"/>
                  </a:cxn>
                  <a:cxn ang="0">
                    <a:pos x="10" y="11"/>
                  </a:cxn>
                  <a:cxn ang="0">
                    <a:pos x="8" y="11"/>
                  </a:cxn>
                  <a:cxn ang="0">
                    <a:pos x="11" y="9"/>
                  </a:cxn>
                  <a:cxn ang="0">
                    <a:pos x="13" y="7"/>
                  </a:cxn>
                  <a:cxn ang="0">
                    <a:pos x="11" y="6"/>
                  </a:cxn>
                  <a:cxn ang="0">
                    <a:pos x="8" y="6"/>
                  </a:cxn>
                  <a:cxn ang="0">
                    <a:pos x="8" y="9"/>
                  </a:cxn>
                  <a:cxn ang="0">
                    <a:pos x="11" y="9"/>
                  </a:cxn>
                  <a:cxn ang="0">
                    <a:pos x="0" y="10"/>
                  </a:cxn>
                  <a:cxn ang="0">
                    <a:pos x="11" y="0"/>
                  </a:cxn>
                  <a:cxn ang="0">
                    <a:pos x="21" y="10"/>
                  </a:cxn>
                  <a:cxn ang="0">
                    <a:pos x="11" y="20"/>
                  </a:cxn>
                  <a:cxn ang="0">
                    <a:pos x="0" y="10"/>
                  </a:cxn>
                </a:cxnLst>
                <a:rect l="0" t="0" r="r" b="b"/>
                <a:pathLst>
                  <a:path w="21" h="20">
                    <a:moveTo>
                      <a:pt x="19" y="10"/>
                    </a:moveTo>
                    <a:cubicBezTo>
                      <a:pt x="19" y="5"/>
                      <a:pt x="15" y="2"/>
                      <a:pt x="11" y="2"/>
                    </a:cubicBezTo>
                    <a:cubicBezTo>
                      <a:pt x="6" y="2"/>
                      <a:pt x="2" y="5"/>
                      <a:pt x="2" y="10"/>
                    </a:cubicBezTo>
                    <a:cubicBezTo>
                      <a:pt x="2" y="15"/>
                      <a:pt x="6" y="19"/>
                      <a:pt x="11" y="19"/>
                    </a:cubicBezTo>
                    <a:cubicBezTo>
                      <a:pt x="15" y="19"/>
                      <a:pt x="19" y="15"/>
                      <a:pt x="19" y="10"/>
                    </a:cubicBezTo>
                    <a:cubicBezTo>
                      <a:pt x="19" y="10"/>
                      <a:pt x="19" y="10"/>
                      <a:pt x="19" y="10"/>
                    </a:cubicBezTo>
                    <a:close/>
                    <a:moveTo>
                      <a:pt x="8" y="11"/>
                    </a:moveTo>
                    <a:cubicBezTo>
                      <a:pt x="8" y="16"/>
                      <a:pt x="8" y="16"/>
                      <a:pt x="8" y="16"/>
                    </a:cubicBezTo>
                    <a:cubicBezTo>
                      <a:pt x="7" y="16"/>
                      <a:pt x="7" y="16"/>
                      <a:pt x="7" y="16"/>
                    </a:cubicBezTo>
                    <a:cubicBezTo>
                      <a:pt x="7" y="4"/>
                      <a:pt x="7" y="4"/>
                      <a:pt x="7" y="4"/>
                    </a:cubicBezTo>
                    <a:cubicBezTo>
                      <a:pt x="11" y="4"/>
                      <a:pt x="11" y="4"/>
                      <a:pt x="11" y="4"/>
                    </a:cubicBezTo>
                    <a:cubicBezTo>
                      <a:pt x="14" y="4"/>
                      <a:pt x="15" y="5"/>
                      <a:pt x="15" y="7"/>
                    </a:cubicBezTo>
                    <a:cubicBezTo>
                      <a:pt x="15" y="9"/>
                      <a:pt x="14" y="10"/>
                      <a:pt x="13" y="10"/>
                    </a:cubicBezTo>
                    <a:cubicBezTo>
                      <a:pt x="13" y="10"/>
                      <a:pt x="13" y="10"/>
                      <a:pt x="13" y="10"/>
                    </a:cubicBezTo>
                    <a:cubicBezTo>
                      <a:pt x="14" y="10"/>
                      <a:pt x="14" y="11"/>
                      <a:pt x="14" y="13"/>
                    </a:cubicBezTo>
                    <a:cubicBezTo>
                      <a:pt x="15" y="14"/>
                      <a:pt x="15" y="16"/>
                      <a:pt x="15" y="16"/>
                    </a:cubicBezTo>
                    <a:cubicBezTo>
                      <a:pt x="13" y="16"/>
                      <a:pt x="13" y="16"/>
                      <a:pt x="13" y="16"/>
                    </a:cubicBezTo>
                    <a:cubicBezTo>
                      <a:pt x="13" y="15"/>
                      <a:pt x="13" y="13"/>
                      <a:pt x="12" y="12"/>
                    </a:cubicBezTo>
                    <a:cubicBezTo>
                      <a:pt x="12" y="11"/>
                      <a:pt x="11" y="11"/>
                      <a:pt x="10" y="11"/>
                    </a:cubicBezTo>
                    <a:cubicBezTo>
                      <a:pt x="8" y="11"/>
                      <a:pt x="8" y="11"/>
                      <a:pt x="8" y="11"/>
                    </a:cubicBezTo>
                    <a:close/>
                    <a:moveTo>
                      <a:pt x="11" y="9"/>
                    </a:moveTo>
                    <a:cubicBezTo>
                      <a:pt x="12" y="9"/>
                      <a:pt x="13" y="8"/>
                      <a:pt x="13" y="7"/>
                    </a:cubicBezTo>
                    <a:cubicBezTo>
                      <a:pt x="13" y="6"/>
                      <a:pt x="12" y="6"/>
                      <a:pt x="11" y="6"/>
                    </a:cubicBezTo>
                    <a:cubicBezTo>
                      <a:pt x="8" y="6"/>
                      <a:pt x="8" y="6"/>
                      <a:pt x="8" y="6"/>
                    </a:cubicBezTo>
                    <a:cubicBezTo>
                      <a:pt x="8" y="9"/>
                      <a:pt x="8" y="9"/>
                      <a:pt x="8" y="9"/>
                    </a:cubicBezTo>
                    <a:cubicBezTo>
                      <a:pt x="11" y="9"/>
                      <a:pt x="11" y="9"/>
                      <a:pt x="11" y="9"/>
                    </a:cubicBezTo>
                    <a:close/>
                    <a:moveTo>
                      <a:pt x="0" y="10"/>
                    </a:moveTo>
                    <a:cubicBezTo>
                      <a:pt x="0" y="4"/>
                      <a:pt x="5" y="0"/>
                      <a:pt x="11" y="0"/>
                    </a:cubicBezTo>
                    <a:cubicBezTo>
                      <a:pt x="16" y="0"/>
                      <a:pt x="21" y="4"/>
                      <a:pt x="21" y="10"/>
                    </a:cubicBezTo>
                    <a:cubicBezTo>
                      <a:pt x="21" y="16"/>
                      <a:pt x="16" y="20"/>
                      <a:pt x="11" y="20"/>
                    </a:cubicBezTo>
                    <a:cubicBezTo>
                      <a:pt x="5" y="20"/>
                      <a:pt x="0" y="16"/>
                      <a:pt x="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 name="Freeform 8"/>
              <p:cNvSpPr>
                <a:spLocks noEditPoints="1"/>
              </p:cNvSpPr>
              <p:nvPr userDrawn="1"/>
            </p:nvSpPr>
            <p:spPr bwMode="auto">
              <a:xfrm>
                <a:off x="1604963" y="814388"/>
                <a:ext cx="1106487" cy="328612"/>
              </a:xfrm>
              <a:custGeom>
                <a:avLst/>
                <a:gdLst/>
                <a:ahLst/>
                <a:cxnLst>
                  <a:cxn ang="0">
                    <a:pos x="295" y="29"/>
                  </a:cxn>
                  <a:cxn ang="0">
                    <a:pos x="256" y="41"/>
                  </a:cxn>
                  <a:cxn ang="0">
                    <a:pos x="191" y="29"/>
                  </a:cxn>
                  <a:cxn ang="0">
                    <a:pos x="217" y="22"/>
                  </a:cxn>
                  <a:cxn ang="0">
                    <a:pos x="147" y="0"/>
                  </a:cxn>
                  <a:cxn ang="0">
                    <a:pos x="147" y="34"/>
                  </a:cxn>
                  <a:cxn ang="0">
                    <a:pos x="104" y="48"/>
                  </a:cxn>
                  <a:cxn ang="0">
                    <a:pos x="48" y="42"/>
                  </a:cxn>
                  <a:cxn ang="0">
                    <a:pos x="23" y="31"/>
                  </a:cxn>
                  <a:cxn ang="0">
                    <a:pos x="50" y="18"/>
                  </a:cxn>
                  <a:cxn ang="0">
                    <a:pos x="0" y="0"/>
                  </a:cxn>
                  <a:cxn ang="0">
                    <a:pos x="23" y="85"/>
                  </a:cxn>
                  <a:cxn ang="0">
                    <a:pos x="45" y="49"/>
                  </a:cxn>
                  <a:cxn ang="0">
                    <a:pos x="75" y="87"/>
                  </a:cxn>
                  <a:cxn ang="0">
                    <a:pos x="85" y="68"/>
                  </a:cxn>
                  <a:cxn ang="0">
                    <a:pos x="64" y="61"/>
                  </a:cxn>
                  <a:cxn ang="0">
                    <a:pos x="131" y="88"/>
                  </a:cxn>
                  <a:cxn ang="0">
                    <a:pos x="147" y="79"/>
                  </a:cxn>
                  <a:cxn ang="0">
                    <a:pos x="245" y="85"/>
                  </a:cxn>
                  <a:cxn ang="0">
                    <a:pos x="266" y="85"/>
                  </a:cxn>
                  <a:cxn ang="0">
                    <a:pos x="270" y="57"/>
                  </a:cxn>
                  <a:cxn ang="0">
                    <a:pos x="75" y="40"/>
                  </a:cxn>
                  <a:cxn ang="0">
                    <a:pos x="64" y="49"/>
                  </a:cxn>
                  <a:cxn ang="0">
                    <a:pos x="123" y="58"/>
                  </a:cxn>
                  <a:cxn ang="0">
                    <a:pos x="147" y="58"/>
                  </a:cxn>
                  <a:cxn ang="0">
                    <a:pos x="213" y="80"/>
                  </a:cxn>
                  <a:cxn ang="0">
                    <a:pos x="169" y="4"/>
                  </a:cxn>
                  <a:cxn ang="0">
                    <a:pos x="213" y="18"/>
                  </a:cxn>
                  <a:cxn ang="0">
                    <a:pos x="187" y="33"/>
                  </a:cxn>
                  <a:cxn ang="0">
                    <a:pos x="213" y="46"/>
                  </a:cxn>
                  <a:cxn ang="0">
                    <a:pos x="187" y="67"/>
                  </a:cxn>
                  <a:cxn ang="0">
                    <a:pos x="213" y="80"/>
                  </a:cxn>
                  <a:cxn ang="0">
                    <a:pos x="191" y="51"/>
                  </a:cxn>
                  <a:cxn ang="0">
                    <a:pos x="217" y="31"/>
                  </a:cxn>
                  <a:cxn ang="0">
                    <a:pos x="217" y="83"/>
                  </a:cxn>
                  <a:cxn ang="0">
                    <a:pos x="191" y="62"/>
                  </a:cxn>
                  <a:cxn ang="0">
                    <a:pos x="243" y="80"/>
                  </a:cxn>
                  <a:cxn ang="0">
                    <a:pos x="247" y="57"/>
                  </a:cxn>
                  <a:cxn ang="0">
                    <a:pos x="244" y="33"/>
                  </a:cxn>
                  <a:cxn ang="0">
                    <a:pos x="268" y="33"/>
                  </a:cxn>
                  <a:cxn ang="0">
                    <a:pos x="265" y="57"/>
                  </a:cxn>
                  <a:cxn ang="0">
                    <a:pos x="267" y="80"/>
                  </a:cxn>
                </a:cxnLst>
                <a:rect l="0" t="0" r="r" b="b"/>
                <a:pathLst>
                  <a:path w="295" h="88">
                    <a:moveTo>
                      <a:pt x="270" y="57"/>
                    </a:moveTo>
                    <a:cubicBezTo>
                      <a:pt x="295" y="29"/>
                      <a:pt x="295" y="29"/>
                      <a:pt x="295" y="29"/>
                    </a:cubicBezTo>
                    <a:cubicBezTo>
                      <a:pt x="266" y="29"/>
                      <a:pt x="266" y="29"/>
                      <a:pt x="266" y="29"/>
                    </a:cubicBezTo>
                    <a:cubicBezTo>
                      <a:pt x="256" y="41"/>
                      <a:pt x="256" y="41"/>
                      <a:pt x="256" y="41"/>
                    </a:cubicBezTo>
                    <a:cubicBezTo>
                      <a:pt x="246" y="29"/>
                      <a:pt x="246" y="29"/>
                      <a:pt x="246" y="29"/>
                    </a:cubicBezTo>
                    <a:cubicBezTo>
                      <a:pt x="191" y="29"/>
                      <a:pt x="191" y="29"/>
                      <a:pt x="191" y="29"/>
                    </a:cubicBezTo>
                    <a:cubicBezTo>
                      <a:pt x="191" y="22"/>
                      <a:pt x="191" y="22"/>
                      <a:pt x="191" y="22"/>
                    </a:cubicBezTo>
                    <a:cubicBezTo>
                      <a:pt x="217" y="22"/>
                      <a:pt x="217" y="22"/>
                      <a:pt x="217" y="22"/>
                    </a:cubicBezTo>
                    <a:cubicBezTo>
                      <a:pt x="217" y="0"/>
                      <a:pt x="217" y="0"/>
                      <a:pt x="217" y="0"/>
                    </a:cubicBezTo>
                    <a:cubicBezTo>
                      <a:pt x="147" y="0"/>
                      <a:pt x="147" y="0"/>
                      <a:pt x="147" y="0"/>
                    </a:cubicBezTo>
                    <a:cubicBezTo>
                      <a:pt x="147" y="34"/>
                      <a:pt x="147" y="34"/>
                      <a:pt x="147" y="34"/>
                    </a:cubicBezTo>
                    <a:cubicBezTo>
                      <a:pt x="147" y="34"/>
                      <a:pt x="147" y="34"/>
                      <a:pt x="147" y="34"/>
                    </a:cubicBezTo>
                    <a:cubicBezTo>
                      <a:pt x="143" y="29"/>
                      <a:pt x="137" y="28"/>
                      <a:pt x="131" y="28"/>
                    </a:cubicBezTo>
                    <a:cubicBezTo>
                      <a:pt x="118" y="28"/>
                      <a:pt x="108" y="36"/>
                      <a:pt x="104" y="48"/>
                    </a:cubicBezTo>
                    <a:cubicBezTo>
                      <a:pt x="100" y="35"/>
                      <a:pt x="90" y="27"/>
                      <a:pt x="75" y="27"/>
                    </a:cubicBezTo>
                    <a:cubicBezTo>
                      <a:pt x="63" y="27"/>
                      <a:pt x="53" y="33"/>
                      <a:pt x="48" y="42"/>
                    </a:cubicBezTo>
                    <a:cubicBezTo>
                      <a:pt x="48" y="31"/>
                      <a:pt x="48" y="31"/>
                      <a:pt x="48" y="31"/>
                    </a:cubicBezTo>
                    <a:cubicBezTo>
                      <a:pt x="23" y="31"/>
                      <a:pt x="23" y="31"/>
                      <a:pt x="23" y="31"/>
                    </a:cubicBezTo>
                    <a:cubicBezTo>
                      <a:pt x="23" y="18"/>
                      <a:pt x="23" y="18"/>
                      <a:pt x="23" y="18"/>
                    </a:cubicBezTo>
                    <a:cubicBezTo>
                      <a:pt x="50" y="18"/>
                      <a:pt x="50" y="18"/>
                      <a:pt x="50" y="18"/>
                    </a:cubicBezTo>
                    <a:cubicBezTo>
                      <a:pt x="50" y="0"/>
                      <a:pt x="50" y="0"/>
                      <a:pt x="50" y="0"/>
                    </a:cubicBezTo>
                    <a:cubicBezTo>
                      <a:pt x="0" y="0"/>
                      <a:pt x="0" y="0"/>
                      <a:pt x="0" y="0"/>
                    </a:cubicBezTo>
                    <a:cubicBezTo>
                      <a:pt x="0" y="85"/>
                      <a:pt x="0" y="85"/>
                      <a:pt x="0" y="85"/>
                    </a:cubicBezTo>
                    <a:cubicBezTo>
                      <a:pt x="23" y="85"/>
                      <a:pt x="23" y="85"/>
                      <a:pt x="23" y="85"/>
                    </a:cubicBezTo>
                    <a:cubicBezTo>
                      <a:pt x="23" y="49"/>
                      <a:pt x="23" y="49"/>
                      <a:pt x="23" y="49"/>
                    </a:cubicBezTo>
                    <a:cubicBezTo>
                      <a:pt x="45" y="49"/>
                      <a:pt x="45" y="49"/>
                      <a:pt x="45" y="49"/>
                    </a:cubicBezTo>
                    <a:cubicBezTo>
                      <a:pt x="45" y="51"/>
                      <a:pt x="44" y="54"/>
                      <a:pt x="44" y="57"/>
                    </a:cubicBezTo>
                    <a:cubicBezTo>
                      <a:pt x="44" y="75"/>
                      <a:pt x="58" y="87"/>
                      <a:pt x="75" y="87"/>
                    </a:cubicBezTo>
                    <a:cubicBezTo>
                      <a:pt x="90" y="87"/>
                      <a:pt x="99" y="81"/>
                      <a:pt x="104" y="68"/>
                    </a:cubicBezTo>
                    <a:cubicBezTo>
                      <a:pt x="85" y="68"/>
                      <a:pt x="85" y="68"/>
                      <a:pt x="85" y="68"/>
                    </a:cubicBezTo>
                    <a:cubicBezTo>
                      <a:pt x="82" y="72"/>
                      <a:pt x="80" y="73"/>
                      <a:pt x="75" y="73"/>
                    </a:cubicBezTo>
                    <a:cubicBezTo>
                      <a:pt x="69" y="73"/>
                      <a:pt x="64" y="68"/>
                      <a:pt x="64" y="61"/>
                    </a:cubicBezTo>
                    <a:cubicBezTo>
                      <a:pt x="103" y="61"/>
                      <a:pt x="103" y="61"/>
                      <a:pt x="103" y="61"/>
                    </a:cubicBezTo>
                    <a:cubicBezTo>
                      <a:pt x="105" y="75"/>
                      <a:pt x="116" y="88"/>
                      <a:pt x="131" y="88"/>
                    </a:cubicBezTo>
                    <a:cubicBezTo>
                      <a:pt x="137" y="88"/>
                      <a:pt x="143" y="84"/>
                      <a:pt x="147" y="79"/>
                    </a:cubicBezTo>
                    <a:cubicBezTo>
                      <a:pt x="147" y="79"/>
                      <a:pt x="147" y="79"/>
                      <a:pt x="147" y="79"/>
                    </a:cubicBezTo>
                    <a:cubicBezTo>
                      <a:pt x="147" y="85"/>
                      <a:pt x="147" y="85"/>
                      <a:pt x="147" y="85"/>
                    </a:cubicBezTo>
                    <a:cubicBezTo>
                      <a:pt x="245" y="85"/>
                      <a:pt x="245" y="85"/>
                      <a:pt x="245" y="85"/>
                    </a:cubicBezTo>
                    <a:cubicBezTo>
                      <a:pt x="255" y="73"/>
                      <a:pt x="255" y="73"/>
                      <a:pt x="255" y="73"/>
                    </a:cubicBezTo>
                    <a:cubicBezTo>
                      <a:pt x="266" y="85"/>
                      <a:pt x="266" y="85"/>
                      <a:pt x="266" y="85"/>
                    </a:cubicBezTo>
                    <a:cubicBezTo>
                      <a:pt x="295" y="85"/>
                      <a:pt x="295" y="85"/>
                      <a:pt x="295" y="85"/>
                    </a:cubicBezTo>
                    <a:lnTo>
                      <a:pt x="270" y="57"/>
                    </a:lnTo>
                    <a:close/>
                    <a:moveTo>
                      <a:pt x="64" y="49"/>
                    </a:moveTo>
                    <a:cubicBezTo>
                      <a:pt x="66" y="44"/>
                      <a:pt x="70" y="40"/>
                      <a:pt x="75" y="40"/>
                    </a:cubicBezTo>
                    <a:cubicBezTo>
                      <a:pt x="81" y="40"/>
                      <a:pt x="85" y="44"/>
                      <a:pt x="86" y="49"/>
                    </a:cubicBezTo>
                    <a:cubicBezTo>
                      <a:pt x="86" y="49"/>
                      <a:pt x="64" y="49"/>
                      <a:pt x="64" y="49"/>
                    </a:cubicBezTo>
                    <a:close/>
                    <a:moveTo>
                      <a:pt x="135" y="72"/>
                    </a:moveTo>
                    <a:cubicBezTo>
                      <a:pt x="128" y="72"/>
                      <a:pt x="123" y="65"/>
                      <a:pt x="123" y="58"/>
                    </a:cubicBezTo>
                    <a:cubicBezTo>
                      <a:pt x="123" y="50"/>
                      <a:pt x="127" y="43"/>
                      <a:pt x="135" y="43"/>
                    </a:cubicBezTo>
                    <a:cubicBezTo>
                      <a:pt x="143" y="43"/>
                      <a:pt x="147" y="50"/>
                      <a:pt x="147" y="58"/>
                    </a:cubicBezTo>
                    <a:cubicBezTo>
                      <a:pt x="147" y="65"/>
                      <a:pt x="143" y="72"/>
                      <a:pt x="135" y="72"/>
                    </a:cubicBezTo>
                    <a:close/>
                    <a:moveTo>
                      <a:pt x="213" y="80"/>
                    </a:moveTo>
                    <a:cubicBezTo>
                      <a:pt x="169" y="80"/>
                      <a:pt x="169" y="80"/>
                      <a:pt x="169" y="80"/>
                    </a:cubicBezTo>
                    <a:cubicBezTo>
                      <a:pt x="169" y="4"/>
                      <a:pt x="169" y="4"/>
                      <a:pt x="169" y="4"/>
                    </a:cubicBezTo>
                    <a:cubicBezTo>
                      <a:pt x="213" y="4"/>
                      <a:pt x="213" y="4"/>
                      <a:pt x="213" y="4"/>
                    </a:cubicBezTo>
                    <a:cubicBezTo>
                      <a:pt x="213" y="18"/>
                      <a:pt x="213" y="18"/>
                      <a:pt x="213" y="18"/>
                    </a:cubicBezTo>
                    <a:cubicBezTo>
                      <a:pt x="187" y="18"/>
                      <a:pt x="187" y="18"/>
                      <a:pt x="187" y="18"/>
                    </a:cubicBezTo>
                    <a:cubicBezTo>
                      <a:pt x="187" y="33"/>
                      <a:pt x="187" y="33"/>
                      <a:pt x="187" y="33"/>
                    </a:cubicBezTo>
                    <a:cubicBezTo>
                      <a:pt x="213" y="33"/>
                      <a:pt x="213" y="33"/>
                      <a:pt x="213" y="33"/>
                    </a:cubicBezTo>
                    <a:cubicBezTo>
                      <a:pt x="213" y="46"/>
                      <a:pt x="213" y="46"/>
                      <a:pt x="213" y="46"/>
                    </a:cubicBezTo>
                    <a:cubicBezTo>
                      <a:pt x="187" y="46"/>
                      <a:pt x="187" y="46"/>
                      <a:pt x="187" y="46"/>
                    </a:cubicBezTo>
                    <a:cubicBezTo>
                      <a:pt x="187" y="67"/>
                      <a:pt x="187" y="67"/>
                      <a:pt x="187" y="67"/>
                    </a:cubicBezTo>
                    <a:cubicBezTo>
                      <a:pt x="213" y="67"/>
                      <a:pt x="213" y="67"/>
                      <a:pt x="213" y="67"/>
                    </a:cubicBezTo>
                    <a:lnTo>
                      <a:pt x="213" y="80"/>
                    </a:lnTo>
                    <a:close/>
                    <a:moveTo>
                      <a:pt x="191" y="62"/>
                    </a:moveTo>
                    <a:cubicBezTo>
                      <a:pt x="191" y="51"/>
                      <a:pt x="191" y="51"/>
                      <a:pt x="191" y="51"/>
                    </a:cubicBezTo>
                    <a:cubicBezTo>
                      <a:pt x="217" y="51"/>
                      <a:pt x="217" y="51"/>
                      <a:pt x="217" y="51"/>
                    </a:cubicBezTo>
                    <a:cubicBezTo>
                      <a:pt x="217" y="31"/>
                      <a:pt x="217" y="31"/>
                      <a:pt x="217" y="31"/>
                    </a:cubicBezTo>
                    <a:cubicBezTo>
                      <a:pt x="241" y="57"/>
                      <a:pt x="241" y="57"/>
                      <a:pt x="241" y="57"/>
                    </a:cubicBezTo>
                    <a:cubicBezTo>
                      <a:pt x="217" y="83"/>
                      <a:pt x="217" y="83"/>
                      <a:pt x="217" y="83"/>
                    </a:cubicBezTo>
                    <a:cubicBezTo>
                      <a:pt x="217" y="62"/>
                      <a:pt x="217" y="62"/>
                      <a:pt x="217" y="62"/>
                    </a:cubicBezTo>
                    <a:lnTo>
                      <a:pt x="191" y="62"/>
                    </a:lnTo>
                    <a:close/>
                    <a:moveTo>
                      <a:pt x="255" y="67"/>
                    </a:moveTo>
                    <a:cubicBezTo>
                      <a:pt x="243" y="80"/>
                      <a:pt x="243" y="80"/>
                      <a:pt x="243" y="80"/>
                    </a:cubicBezTo>
                    <a:cubicBezTo>
                      <a:pt x="226" y="80"/>
                      <a:pt x="226" y="80"/>
                      <a:pt x="226" y="80"/>
                    </a:cubicBezTo>
                    <a:cubicBezTo>
                      <a:pt x="247" y="57"/>
                      <a:pt x="247" y="57"/>
                      <a:pt x="247" y="57"/>
                    </a:cubicBezTo>
                    <a:cubicBezTo>
                      <a:pt x="226" y="33"/>
                      <a:pt x="226" y="33"/>
                      <a:pt x="226" y="33"/>
                    </a:cubicBezTo>
                    <a:cubicBezTo>
                      <a:pt x="244" y="33"/>
                      <a:pt x="244" y="33"/>
                      <a:pt x="244" y="33"/>
                    </a:cubicBezTo>
                    <a:cubicBezTo>
                      <a:pt x="256" y="47"/>
                      <a:pt x="256" y="47"/>
                      <a:pt x="256" y="47"/>
                    </a:cubicBezTo>
                    <a:cubicBezTo>
                      <a:pt x="268" y="33"/>
                      <a:pt x="268" y="33"/>
                      <a:pt x="268" y="33"/>
                    </a:cubicBezTo>
                    <a:cubicBezTo>
                      <a:pt x="286" y="33"/>
                      <a:pt x="286" y="33"/>
                      <a:pt x="286" y="33"/>
                    </a:cubicBezTo>
                    <a:cubicBezTo>
                      <a:pt x="265" y="57"/>
                      <a:pt x="265" y="57"/>
                      <a:pt x="265" y="57"/>
                    </a:cubicBezTo>
                    <a:cubicBezTo>
                      <a:pt x="286" y="80"/>
                      <a:pt x="286" y="80"/>
                      <a:pt x="286" y="80"/>
                    </a:cubicBezTo>
                    <a:cubicBezTo>
                      <a:pt x="267" y="80"/>
                      <a:pt x="267" y="80"/>
                      <a:pt x="267" y="80"/>
                    </a:cubicBezTo>
                    <a:lnTo>
                      <a:pt x="255" y="67"/>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7" name="Group 31"/>
            <p:cNvGrpSpPr/>
            <p:nvPr userDrawn="1"/>
          </p:nvGrpSpPr>
          <p:grpSpPr>
            <a:xfrm rot="5400000">
              <a:off x="1578000" y="6372488"/>
              <a:ext cx="166787" cy="570779"/>
              <a:chOff x="1445069" y="1844011"/>
              <a:chExt cx="445644" cy="1525095"/>
            </a:xfrm>
          </p:grpSpPr>
          <p:sp>
            <p:nvSpPr>
              <p:cNvPr id="8" name="Freeform 8"/>
              <p:cNvSpPr>
                <a:spLocks/>
              </p:cNvSpPr>
              <p:nvPr userDrawn="1"/>
            </p:nvSpPr>
            <p:spPr bwMode="auto">
              <a:xfrm rot="16200000">
                <a:off x="1519345" y="3091816"/>
                <a:ext cx="203014" cy="351565"/>
              </a:xfrm>
              <a:custGeom>
                <a:avLst/>
                <a:gdLst/>
                <a:ahLst/>
                <a:cxnLst>
                  <a:cxn ang="0">
                    <a:pos x="0" y="71"/>
                  </a:cxn>
                  <a:cxn ang="0">
                    <a:pos x="0" y="0"/>
                  </a:cxn>
                  <a:cxn ang="0">
                    <a:pos x="41" y="0"/>
                  </a:cxn>
                  <a:cxn ang="0">
                    <a:pos x="41" y="5"/>
                  </a:cxn>
                  <a:cxn ang="0">
                    <a:pos x="8" y="5"/>
                  </a:cxn>
                  <a:cxn ang="0">
                    <a:pos x="8" y="31"/>
                  </a:cxn>
                  <a:cxn ang="0">
                    <a:pos x="38" y="31"/>
                  </a:cxn>
                  <a:cxn ang="0">
                    <a:pos x="38" y="35"/>
                  </a:cxn>
                  <a:cxn ang="0">
                    <a:pos x="8" y="35"/>
                  </a:cxn>
                  <a:cxn ang="0">
                    <a:pos x="8" y="66"/>
                  </a:cxn>
                  <a:cxn ang="0">
                    <a:pos x="41" y="66"/>
                  </a:cxn>
                  <a:cxn ang="0">
                    <a:pos x="41" y="71"/>
                  </a:cxn>
                  <a:cxn ang="0">
                    <a:pos x="0" y="71"/>
                  </a:cxn>
                </a:cxnLst>
                <a:rect l="0" t="0" r="r" b="b"/>
                <a:pathLst>
                  <a:path w="41" h="71">
                    <a:moveTo>
                      <a:pt x="0" y="71"/>
                    </a:moveTo>
                    <a:lnTo>
                      <a:pt x="0" y="0"/>
                    </a:lnTo>
                    <a:lnTo>
                      <a:pt x="41" y="0"/>
                    </a:lnTo>
                    <a:lnTo>
                      <a:pt x="41" y="5"/>
                    </a:lnTo>
                    <a:lnTo>
                      <a:pt x="8" y="5"/>
                    </a:lnTo>
                    <a:lnTo>
                      <a:pt x="8" y="31"/>
                    </a:lnTo>
                    <a:lnTo>
                      <a:pt x="38" y="31"/>
                    </a:lnTo>
                    <a:lnTo>
                      <a:pt x="38" y="35"/>
                    </a:lnTo>
                    <a:lnTo>
                      <a:pt x="8" y="35"/>
                    </a:lnTo>
                    <a:lnTo>
                      <a:pt x="8" y="66"/>
                    </a:lnTo>
                    <a:lnTo>
                      <a:pt x="41" y="66"/>
                    </a:lnTo>
                    <a:lnTo>
                      <a:pt x="41" y="71"/>
                    </a:lnTo>
                    <a:lnTo>
                      <a:pt x="0" y="7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9"/>
              <p:cNvSpPr>
                <a:spLocks/>
              </p:cNvSpPr>
              <p:nvPr userDrawn="1"/>
            </p:nvSpPr>
            <p:spPr bwMode="auto">
              <a:xfrm rot="16200000">
                <a:off x="1561431" y="2896228"/>
                <a:ext cx="222821" cy="247580"/>
              </a:xfrm>
              <a:custGeom>
                <a:avLst/>
                <a:gdLst/>
                <a:ahLst/>
                <a:cxnLst>
                  <a:cxn ang="0">
                    <a:pos x="0" y="50"/>
                  </a:cxn>
                  <a:cxn ang="0">
                    <a:pos x="19" y="24"/>
                  </a:cxn>
                  <a:cxn ang="0">
                    <a:pos x="0" y="0"/>
                  </a:cxn>
                  <a:cxn ang="0">
                    <a:pos x="7" y="0"/>
                  </a:cxn>
                  <a:cxn ang="0">
                    <a:pos x="21" y="19"/>
                  </a:cxn>
                  <a:cxn ang="0">
                    <a:pos x="38" y="0"/>
                  </a:cxn>
                  <a:cxn ang="0">
                    <a:pos x="45" y="0"/>
                  </a:cxn>
                  <a:cxn ang="0">
                    <a:pos x="26" y="24"/>
                  </a:cxn>
                  <a:cxn ang="0">
                    <a:pos x="45" y="50"/>
                  </a:cxn>
                  <a:cxn ang="0">
                    <a:pos x="38" y="50"/>
                  </a:cxn>
                  <a:cxn ang="0">
                    <a:pos x="21" y="29"/>
                  </a:cxn>
                  <a:cxn ang="0">
                    <a:pos x="7" y="50"/>
                  </a:cxn>
                  <a:cxn ang="0">
                    <a:pos x="0" y="50"/>
                  </a:cxn>
                </a:cxnLst>
                <a:rect l="0" t="0" r="r" b="b"/>
                <a:pathLst>
                  <a:path w="45" h="50">
                    <a:moveTo>
                      <a:pt x="0" y="50"/>
                    </a:moveTo>
                    <a:lnTo>
                      <a:pt x="19" y="24"/>
                    </a:lnTo>
                    <a:lnTo>
                      <a:pt x="0" y="0"/>
                    </a:lnTo>
                    <a:lnTo>
                      <a:pt x="7" y="0"/>
                    </a:lnTo>
                    <a:lnTo>
                      <a:pt x="21" y="19"/>
                    </a:lnTo>
                    <a:lnTo>
                      <a:pt x="38" y="0"/>
                    </a:lnTo>
                    <a:lnTo>
                      <a:pt x="45" y="0"/>
                    </a:lnTo>
                    <a:lnTo>
                      <a:pt x="26" y="24"/>
                    </a:lnTo>
                    <a:lnTo>
                      <a:pt x="45" y="50"/>
                    </a:lnTo>
                    <a:lnTo>
                      <a:pt x="38" y="50"/>
                    </a:lnTo>
                    <a:lnTo>
                      <a:pt x="21" y="29"/>
                    </a:lnTo>
                    <a:lnTo>
                      <a:pt x="7" y="50"/>
                    </a:lnTo>
                    <a:lnTo>
                      <a:pt x="0" y="5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0"/>
              <p:cNvSpPr>
                <a:spLocks noEditPoints="1"/>
              </p:cNvSpPr>
              <p:nvPr userDrawn="1"/>
            </p:nvSpPr>
            <p:spPr bwMode="auto">
              <a:xfrm rot="16200000">
                <a:off x="1603520" y="2586752"/>
                <a:ext cx="222821" cy="351565"/>
              </a:xfrm>
              <a:custGeom>
                <a:avLst/>
                <a:gdLst/>
                <a:ahLst/>
                <a:cxnLst>
                  <a:cxn ang="0">
                    <a:pos x="3" y="30"/>
                  </a:cxn>
                  <a:cxn ang="0">
                    <a:pos x="0" y="30"/>
                  </a:cxn>
                  <a:cxn ang="0">
                    <a:pos x="0" y="7"/>
                  </a:cxn>
                  <a:cxn ang="0">
                    <a:pos x="0" y="1"/>
                  </a:cxn>
                  <a:cxn ang="0">
                    <a:pos x="2" y="1"/>
                  </a:cxn>
                  <a:cxn ang="0">
                    <a:pos x="2" y="4"/>
                  </a:cxn>
                  <a:cxn ang="0">
                    <a:pos x="9" y="0"/>
                  </a:cxn>
                  <a:cxn ang="0">
                    <a:pos x="19" y="11"/>
                  </a:cxn>
                  <a:cxn ang="0">
                    <a:pos x="9" y="23"/>
                  </a:cxn>
                  <a:cxn ang="0">
                    <a:pos x="3" y="19"/>
                  </a:cxn>
                  <a:cxn ang="0">
                    <a:pos x="3" y="30"/>
                  </a:cxn>
                  <a:cxn ang="0">
                    <a:pos x="16" y="11"/>
                  </a:cxn>
                  <a:cxn ang="0">
                    <a:pos x="9" y="2"/>
                  </a:cxn>
                  <a:cxn ang="0">
                    <a:pos x="3" y="11"/>
                  </a:cxn>
                  <a:cxn ang="0">
                    <a:pos x="9" y="20"/>
                  </a:cxn>
                  <a:cxn ang="0">
                    <a:pos x="16" y="11"/>
                  </a:cxn>
                </a:cxnLst>
                <a:rect l="0" t="0" r="r" b="b"/>
                <a:pathLst>
                  <a:path w="19" h="30">
                    <a:moveTo>
                      <a:pt x="3" y="30"/>
                    </a:moveTo>
                    <a:cubicBezTo>
                      <a:pt x="0" y="30"/>
                      <a:pt x="0" y="30"/>
                      <a:pt x="0" y="30"/>
                    </a:cubicBezTo>
                    <a:cubicBezTo>
                      <a:pt x="0" y="7"/>
                      <a:pt x="0" y="7"/>
                      <a:pt x="0" y="7"/>
                    </a:cubicBezTo>
                    <a:cubicBezTo>
                      <a:pt x="0" y="5"/>
                      <a:pt x="0" y="3"/>
                      <a:pt x="0" y="1"/>
                    </a:cubicBezTo>
                    <a:cubicBezTo>
                      <a:pt x="2" y="1"/>
                      <a:pt x="2" y="1"/>
                      <a:pt x="2" y="1"/>
                    </a:cubicBezTo>
                    <a:cubicBezTo>
                      <a:pt x="2" y="4"/>
                      <a:pt x="2" y="4"/>
                      <a:pt x="2" y="4"/>
                    </a:cubicBezTo>
                    <a:cubicBezTo>
                      <a:pt x="4" y="1"/>
                      <a:pt x="6" y="0"/>
                      <a:pt x="9" y="0"/>
                    </a:cubicBezTo>
                    <a:cubicBezTo>
                      <a:pt x="16" y="0"/>
                      <a:pt x="19" y="6"/>
                      <a:pt x="19" y="11"/>
                    </a:cubicBezTo>
                    <a:cubicBezTo>
                      <a:pt x="19" y="17"/>
                      <a:pt x="16" y="23"/>
                      <a:pt x="9" y="23"/>
                    </a:cubicBezTo>
                    <a:cubicBezTo>
                      <a:pt x="6" y="23"/>
                      <a:pt x="4" y="21"/>
                      <a:pt x="3" y="19"/>
                    </a:cubicBezTo>
                    <a:lnTo>
                      <a:pt x="3" y="30"/>
                    </a:lnTo>
                    <a:close/>
                    <a:moveTo>
                      <a:pt x="16" y="11"/>
                    </a:moveTo>
                    <a:cubicBezTo>
                      <a:pt x="16" y="7"/>
                      <a:pt x="14" y="2"/>
                      <a:pt x="9" y="2"/>
                    </a:cubicBezTo>
                    <a:cubicBezTo>
                      <a:pt x="4" y="2"/>
                      <a:pt x="3" y="6"/>
                      <a:pt x="3" y="11"/>
                    </a:cubicBezTo>
                    <a:cubicBezTo>
                      <a:pt x="3" y="17"/>
                      <a:pt x="4" y="20"/>
                      <a:pt x="9" y="20"/>
                    </a:cubicBezTo>
                    <a:cubicBezTo>
                      <a:pt x="14" y="20"/>
                      <a:pt x="16" y="16"/>
                      <a:pt x="16" y="11"/>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1"/>
              <p:cNvSpPr>
                <a:spLocks/>
              </p:cNvSpPr>
              <p:nvPr userDrawn="1"/>
            </p:nvSpPr>
            <p:spPr bwMode="auto">
              <a:xfrm rot="16200000">
                <a:off x="1608471" y="2408494"/>
                <a:ext cx="118839" cy="257483"/>
              </a:xfrm>
              <a:custGeom>
                <a:avLst/>
                <a:gdLst/>
                <a:ahLst/>
                <a:cxnLst>
                  <a:cxn ang="0">
                    <a:pos x="8" y="3"/>
                  </a:cxn>
                  <a:cxn ang="0">
                    <a:pos x="2" y="10"/>
                  </a:cxn>
                  <a:cxn ang="0">
                    <a:pos x="2" y="22"/>
                  </a:cxn>
                  <a:cxn ang="0">
                    <a:pos x="0" y="22"/>
                  </a:cxn>
                  <a:cxn ang="0">
                    <a:pos x="0" y="7"/>
                  </a:cxn>
                  <a:cxn ang="0">
                    <a:pos x="0" y="1"/>
                  </a:cxn>
                  <a:cxn ang="0">
                    <a:pos x="2" y="1"/>
                  </a:cxn>
                  <a:cxn ang="0">
                    <a:pos x="2" y="4"/>
                  </a:cxn>
                  <a:cxn ang="0">
                    <a:pos x="8" y="0"/>
                  </a:cxn>
                  <a:cxn ang="0">
                    <a:pos x="10" y="0"/>
                  </a:cxn>
                  <a:cxn ang="0">
                    <a:pos x="10" y="3"/>
                  </a:cxn>
                  <a:cxn ang="0">
                    <a:pos x="8" y="3"/>
                  </a:cxn>
                </a:cxnLst>
                <a:rect l="0" t="0" r="r" b="b"/>
                <a:pathLst>
                  <a:path w="10" h="22">
                    <a:moveTo>
                      <a:pt x="8" y="3"/>
                    </a:moveTo>
                    <a:cubicBezTo>
                      <a:pt x="4" y="3"/>
                      <a:pt x="2" y="6"/>
                      <a:pt x="2" y="10"/>
                    </a:cubicBezTo>
                    <a:cubicBezTo>
                      <a:pt x="2" y="22"/>
                      <a:pt x="2" y="22"/>
                      <a:pt x="2" y="22"/>
                    </a:cubicBezTo>
                    <a:cubicBezTo>
                      <a:pt x="0" y="22"/>
                      <a:pt x="0" y="22"/>
                      <a:pt x="0" y="22"/>
                    </a:cubicBezTo>
                    <a:cubicBezTo>
                      <a:pt x="0" y="7"/>
                      <a:pt x="0" y="7"/>
                      <a:pt x="0" y="7"/>
                    </a:cubicBezTo>
                    <a:cubicBezTo>
                      <a:pt x="0" y="5"/>
                      <a:pt x="0" y="3"/>
                      <a:pt x="0" y="1"/>
                    </a:cubicBezTo>
                    <a:cubicBezTo>
                      <a:pt x="2" y="1"/>
                      <a:pt x="2" y="1"/>
                      <a:pt x="2" y="1"/>
                    </a:cubicBezTo>
                    <a:cubicBezTo>
                      <a:pt x="2" y="4"/>
                      <a:pt x="2" y="4"/>
                      <a:pt x="2" y="4"/>
                    </a:cubicBezTo>
                    <a:cubicBezTo>
                      <a:pt x="3" y="1"/>
                      <a:pt x="6" y="0"/>
                      <a:pt x="8" y="0"/>
                    </a:cubicBezTo>
                    <a:cubicBezTo>
                      <a:pt x="9" y="0"/>
                      <a:pt x="9" y="0"/>
                      <a:pt x="10" y="0"/>
                    </a:cubicBezTo>
                    <a:cubicBezTo>
                      <a:pt x="10" y="3"/>
                      <a:pt x="10" y="3"/>
                      <a:pt x="10" y="3"/>
                    </a:cubicBezTo>
                    <a:cubicBezTo>
                      <a:pt x="9" y="3"/>
                      <a:pt x="9" y="3"/>
                      <a:pt x="8" y="3"/>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2"/>
              <p:cNvSpPr>
                <a:spLocks noEditPoints="1"/>
              </p:cNvSpPr>
              <p:nvPr userDrawn="1"/>
            </p:nvSpPr>
            <p:spPr bwMode="auto">
              <a:xfrm rot="16200000">
                <a:off x="1566383" y="2237665"/>
                <a:ext cx="212917" cy="267387"/>
              </a:xfrm>
              <a:custGeom>
                <a:avLst/>
                <a:gdLst/>
                <a:ahLst/>
                <a:cxnLst>
                  <a:cxn ang="0">
                    <a:pos x="3" y="12"/>
                  </a:cxn>
                  <a:cxn ang="0">
                    <a:pos x="10" y="21"/>
                  </a:cxn>
                  <a:cxn ang="0">
                    <a:pos x="16" y="16"/>
                  </a:cxn>
                  <a:cxn ang="0">
                    <a:pos x="18" y="16"/>
                  </a:cxn>
                  <a:cxn ang="0">
                    <a:pos x="9" y="23"/>
                  </a:cxn>
                  <a:cxn ang="0">
                    <a:pos x="0" y="12"/>
                  </a:cxn>
                  <a:cxn ang="0">
                    <a:pos x="10" y="0"/>
                  </a:cxn>
                  <a:cxn ang="0">
                    <a:pos x="18" y="12"/>
                  </a:cxn>
                  <a:cxn ang="0">
                    <a:pos x="3" y="12"/>
                  </a:cxn>
                  <a:cxn ang="0">
                    <a:pos x="3" y="10"/>
                  </a:cxn>
                  <a:cxn ang="0">
                    <a:pos x="16" y="10"/>
                  </a:cxn>
                  <a:cxn ang="0">
                    <a:pos x="10" y="2"/>
                  </a:cxn>
                  <a:cxn ang="0">
                    <a:pos x="3" y="10"/>
                  </a:cxn>
                </a:cxnLst>
                <a:rect l="0" t="0" r="r" b="b"/>
                <a:pathLst>
                  <a:path w="18" h="23">
                    <a:moveTo>
                      <a:pt x="3" y="12"/>
                    </a:moveTo>
                    <a:cubicBezTo>
                      <a:pt x="3" y="17"/>
                      <a:pt x="5" y="21"/>
                      <a:pt x="10" y="21"/>
                    </a:cubicBezTo>
                    <a:cubicBezTo>
                      <a:pt x="13" y="21"/>
                      <a:pt x="15" y="18"/>
                      <a:pt x="16" y="16"/>
                    </a:cubicBezTo>
                    <a:cubicBezTo>
                      <a:pt x="18" y="16"/>
                      <a:pt x="18" y="16"/>
                      <a:pt x="18" y="16"/>
                    </a:cubicBezTo>
                    <a:cubicBezTo>
                      <a:pt x="17" y="20"/>
                      <a:pt x="14" y="23"/>
                      <a:pt x="9" y="23"/>
                    </a:cubicBezTo>
                    <a:cubicBezTo>
                      <a:pt x="3" y="23"/>
                      <a:pt x="0" y="18"/>
                      <a:pt x="0" y="12"/>
                    </a:cubicBezTo>
                    <a:cubicBezTo>
                      <a:pt x="0" y="6"/>
                      <a:pt x="3" y="0"/>
                      <a:pt x="10" y="0"/>
                    </a:cubicBezTo>
                    <a:cubicBezTo>
                      <a:pt x="16" y="0"/>
                      <a:pt x="18" y="6"/>
                      <a:pt x="18" y="12"/>
                    </a:cubicBezTo>
                    <a:lnTo>
                      <a:pt x="3" y="12"/>
                    </a:lnTo>
                    <a:close/>
                    <a:moveTo>
                      <a:pt x="3" y="10"/>
                    </a:moveTo>
                    <a:cubicBezTo>
                      <a:pt x="16" y="10"/>
                      <a:pt x="16" y="10"/>
                      <a:pt x="16" y="10"/>
                    </a:cubicBezTo>
                    <a:cubicBezTo>
                      <a:pt x="16" y="6"/>
                      <a:pt x="14" y="2"/>
                      <a:pt x="10" y="2"/>
                    </a:cubicBezTo>
                    <a:cubicBezTo>
                      <a:pt x="6" y="2"/>
                      <a:pt x="3" y="5"/>
                      <a:pt x="3" y="1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13"/>
              <p:cNvSpPr>
                <a:spLocks/>
              </p:cNvSpPr>
              <p:nvPr userDrawn="1"/>
            </p:nvSpPr>
            <p:spPr bwMode="auto">
              <a:xfrm rot="16200000">
                <a:off x="1586189" y="2009891"/>
                <a:ext cx="173305" cy="267387"/>
              </a:xfrm>
              <a:custGeom>
                <a:avLst/>
                <a:gdLst/>
                <a:ahLst/>
                <a:cxnLst>
                  <a:cxn ang="0">
                    <a:pos x="7" y="23"/>
                  </a:cxn>
                  <a:cxn ang="0">
                    <a:pos x="0" y="16"/>
                  </a:cxn>
                  <a:cxn ang="0">
                    <a:pos x="2" y="16"/>
                  </a:cxn>
                  <a:cxn ang="0">
                    <a:pos x="7" y="21"/>
                  </a:cxn>
                  <a:cxn ang="0">
                    <a:pos x="13" y="16"/>
                  </a:cxn>
                  <a:cxn ang="0">
                    <a:pos x="7" y="12"/>
                  </a:cxn>
                  <a:cxn ang="0">
                    <a:pos x="0" y="6"/>
                  </a:cxn>
                  <a:cxn ang="0">
                    <a:pos x="8" y="0"/>
                  </a:cxn>
                  <a:cxn ang="0">
                    <a:pos x="15" y="6"/>
                  </a:cxn>
                  <a:cxn ang="0">
                    <a:pos x="12" y="6"/>
                  </a:cxn>
                  <a:cxn ang="0">
                    <a:pos x="8" y="2"/>
                  </a:cxn>
                  <a:cxn ang="0">
                    <a:pos x="3" y="6"/>
                  </a:cxn>
                  <a:cxn ang="0">
                    <a:pos x="8" y="10"/>
                  </a:cxn>
                  <a:cxn ang="0">
                    <a:pos x="15" y="16"/>
                  </a:cxn>
                  <a:cxn ang="0">
                    <a:pos x="7" y="23"/>
                  </a:cxn>
                </a:cxnLst>
                <a:rect l="0" t="0" r="r" b="b"/>
                <a:pathLst>
                  <a:path w="15" h="23">
                    <a:moveTo>
                      <a:pt x="7" y="23"/>
                    </a:moveTo>
                    <a:cubicBezTo>
                      <a:pt x="3" y="23"/>
                      <a:pt x="0" y="21"/>
                      <a:pt x="0" y="16"/>
                    </a:cubicBezTo>
                    <a:cubicBezTo>
                      <a:pt x="2" y="16"/>
                      <a:pt x="2" y="16"/>
                      <a:pt x="2" y="16"/>
                    </a:cubicBezTo>
                    <a:cubicBezTo>
                      <a:pt x="2" y="19"/>
                      <a:pt x="4" y="21"/>
                      <a:pt x="7" y="21"/>
                    </a:cubicBezTo>
                    <a:cubicBezTo>
                      <a:pt x="10" y="21"/>
                      <a:pt x="13" y="19"/>
                      <a:pt x="13" y="16"/>
                    </a:cubicBezTo>
                    <a:cubicBezTo>
                      <a:pt x="13" y="14"/>
                      <a:pt x="10" y="13"/>
                      <a:pt x="7" y="12"/>
                    </a:cubicBezTo>
                    <a:cubicBezTo>
                      <a:pt x="4" y="11"/>
                      <a:pt x="0" y="10"/>
                      <a:pt x="0" y="6"/>
                    </a:cubicBezTo>
                    <a:cubicBezTo>
                      <a:pt x="0" y="2"/>
                      <a:pt x="4" y="0"/>
                      <a:pt x="8" y="0"/>
                    </a:cubicBezTo>
                    <a:cubicBezTo>
                      <a:pt x="12" y="0"/>
                      <a:pt x="15" y="2"/>
                      <a:pt x="15" y="6"/>
                    </a:cubicBezTo>
                    <a:cubicBezTo>
                      <a:pt x="12" y="6"/>
                      <a:pt x="12" y="6"/>
                      <a:pt x="12" y="6"/>
                    </a:cubicBezTo>
                    <a:cubicBezTo>
                      <a:pt x="12" y="4"/>
                      <a:pt x="10" y="2"/>
                      <a:pt x="8" y="2"/>
                    </a:cubicBezTo>
                    <a:cubicBezTo>
                      <a:pt x="5" y="2"/>
                      <a:pt x="3" y="3"/>
                      <a:pt x="3" y="6"/>
                    </a:cubicBezTo>
                    <a:cubicBezTo>
                      <a:pt x="3" y="9"/>
                      <a:pt x="5" y="9"/>
                      <a:pt x="8" y="10"/>
                    </a:cubicBezTo>
                    <a:cubicBezTo>
                      <a:pt x="12" y="11"/>
                      <a:pt x="15" y="12"/>
                      <a:pt x="15" y="16"/>
                    </a:cubicBezTo>
                    <a:cubicBezTo>
                      <a:pt x="15" y="21"/>
                      <a:pt x="12" y="23"/>
                      <a:pt x="7" y="23"/>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14"/>
              <p:cNvSpPr>
                <a:spLocks/>
              </p:cNvSpPr>
              <p:nvPr userDrawn="1"/>
            </p:nvSpPr>
            <p:spPr bwMode="auto">
              <a:xfrm rot="16200000">
                <a:off x="1578761" y="1804398"/>
                <a:ext cx="188161" cy="267387"/>
              </a:xfrm>
              <a:custGeom>
                <a:avLst/>
                <a:gdLst/>
                <a:ahLst/>
                <a:cxnLst>
                  <a:cxn ang="0">
                    <a:pos x="8" y="23"/>
                  </a:cxn>
                  <a:cxn ang="0">
                    <a:pos x="0" y="16"/>
                  </a:cxn>
                  <a:cxn ang="0">
                    <a:pos x="3" y="16"/>
                  </a:cxn>
                  <a:cxn ang="0">
                    <a:pos x="8" y="21"/>
                  </a:cxn>
                  <a:cxn ang="0">
                    <a:pos x="13" y="16"/>
                  </a:cxn>
                  <a:cxn ang="0">
                    <a:pos x="8" y="12"/>
                  </a:cxn>
                  <a:cxn ang="0">
                    <a:pos x="1" y="6"/>
                  </a:cxn>
                  <a:cxn ang="0">
                    <a:pos x="8" y="0"/>
                  </a:cxn>
                  <a:cxn ang="0">
                    <a:pos x="16" y="6"/>
                  </a:cxn>
                  <a:cxn ang="0">
                    <a:pos x="13" y="6"/>
                  </a:cxn>
                  <a:cxn ang="0">
                    <a:pos x="8" y="2"/>
                  </a:cxn>
                  <a:cxn ang="0">
                    <a:pos x="4" y="6"/>
                  </a:cxn>
                  <a:cxn ang="0">
                    <a:pos x="9" y="10"/>
                  </a:cxn>
                  <a:cxn ang="0">
                    <a:pos x="16" y="16"/>
                  </a:cxn>
                  <a:cxn ang="0">
                    <a:pos x="8" y="23"/>
                  </a:cxn>
                </a:cxnLst>
                <a:rect l="0" t="0" r="r" b="b"/>
                <a:pathLst>
                  <a:path w="16" h="23">
                    <a:moveTo>
                      <a:pt x="8" y="23"/>
                    </a:moveTo>
                    <a:cubicBezTo>
                      <a:pt x="4" y="23"/>
                      <a:pt x="0" y="21"/>
                      <a:pt x="0" y="16"/>
                    </a:cubicBezTo>
                    <a:cubicBezTo>
                      <a:pt x="3" y="16"/>
                      <a:pt x="3" y="16"/>
                      <a:pt x="3" y="16"/>
                    </a:cubicBezTo>
                    <a:cubicBezTo>
                      <a:pt x="3" y="19"/>
                      <a:pt x="5" y="21"/>
                      <a:pt x="8" y="21"/>
                    </a:cubicBezTo>
                    <a:cubicBezTo>
                      <a:pt x="11" y="21"/>
                      <a:pt x="13" y="19"/>
                      <a:pt x="13" y="16"/>
                    </a:cubicBezTo>
                    <a:cubicBezTo>
                      <a:pt x="13" y="14"/>
                      <a:pt x="11" y="13"/>
                      <a:pt x="8" y="12"/>
                    </a:cubicBezTo>
                    <a:cubicBezTo>
                      <a:pt x="5" y="11"/>
                      <a:pt x="1" y="10"/>
                      <a:pt x="1" y="6"/>
                    </a:cubicBezTo>
                    <a:cubicBezTo>
                      <a:pt x="1" y="2"/>
                      <a:pt x="5" y="0"/>
                      <a:pt x="8" y="0"/>
                    </a:cubicBezTo>
                    <a:cubicBezTo>
                      <a:pt x="13" y="0"/>
                      <a:pt x="16" y="2"/>
                      <a:pt x="16" y="6"/>
                    </a:cubicBezTo>
                    <a:cubicBezTo>
                      <a:pt x="13" y="6"/>
                      <a:pt x="13" y="6"/>
                      <a:pt x="13" y="6"/>
                    </a:cubicBezTo>
                    <a:cubicBezTo>
                      <a:pt x="13" y="4"/>
                      <a:pt x="11" y="2"/>
                      <a:pt x="8" y="2"/>
                    </a:cubicBezTo>
                    <a:cubicBezTo>
                      <a:pt x="6" y="2"/>
                      <a:pt x="4" y="3"/>
                      <a:pt x="4" y="6"/>
                    </a:cubicBezTo>
                    <a:cubicBezTo>
                      <a:pt x="4" y="9"/>
                      <a:pt x="6" y="9"/>
                      <a:pt x="9" y="10"/>
                    </a:cubicBezTo>
                    <a:cubicBezTo>
                      <a:pt x="12" y="11"/>
                      <a:pt x="16" y="12"/>
                      <a:pt x="16" y="16"/>
                    </a:cubicBezTo>
                    <a:cubicBezTo>
                      <a:pt x="16" y="21"/>
                      <a:pt x="12" y="23"/>
                      <a:pt x="8" y="23"/>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spTree>
  </p:cSld>
  <p:clrMapOvr>
    <a:masterClrMapping/>
  </p:clrMapOvr>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ivider FX Orange">
    <p:bg>
      <p:bgPr>
        <a:solidFill>
          <a:schemeClr val="accent1"/>
        </a:solid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976497" y="268112"/>
            <a:ext cx="7250282" cy="917222"/>
          </a:xfrm>
        </p:spPr>
        <p:txBody>
          <a:bodyPr/>
          <a:lstStyle>
            <a:lvl1pPr>
              <a:defRPr b="0">
                <a:solidFill>
                  <a:schemeClr val="bg1"/>
                </a:solidFill>
              </a:defRPr>
            </a:lvl1pPr>
          </a:lstStyle>
          <a:p>
            <a:r>
              <a:rPr lang="en-US" smtClean="0"/>
              <a:t>Click to edit Master title style</a:t>
            </a:r>
            <a:endParaRPr lang="en-US" dirty="0"/>
          </a:p>
        </p:txBody>
      </p:sp>
      <p:grpSp>
        <p:nvGrpSpPr>
          <p:cNvPr id="18" name="Group 17"/>
          <p:cNvGrpSpPr/>
          <p:nvPr userDrawn="1"/>
        </p:nvGrpSpPr>
        <p:grpSpPr>
          <a:xfrm>
            <a:off x="260694" y="6062693"/>
            <a:ext cx="1398249" cy="577864"/>
            <a:chOff x="638175" y="6150102"/>
            <a:chExt cx="1430442" cy="591169"/>
          </a:xfrm>
        </p:grpSpPr>
        <p:grpSp>
          <p:nvGrpSpPr>
            <p:cNvPr id="19" name="Group 11"/>
            <p:cNvGrpSpPr>
              <a:grpSpLocks noChangeAspect="1"/>
            </p:cNvGrpSpPr>
            <p:nvPr userDrawn="1"/>
          </p:nvGrpSpPr>
          <p:grpSpPr>
            <a:xfrm>
              <a:off x="638175" y="6150102"/>
              <a:ext cx="1430442" cy="384048"/>
              <a:chOff x="1604963" y="814388"/>
              <a:chExt cx="1223962" cy="328612"/>
            </a:xfrm>
            <a:solidFill>
              <a:schemeClr val="bg1"/>
            </a:solidFill>
          </p:grpSpPr>
          <p:sp>
            <p:nvSpPr>
              <p:cNvPr id="28" name="Freeform 7"/>
              <p:cNvSpPr>
                <a:spLocks noEditPoints="1"/>
              </p:cNvSpPr>
              <p:nvPr userDrawn="1"/>
            </p:nvSpPr>
            <p:spPr bwMode="auto">
              <a:xfrm>
                <a:off x="2749550" y="1060450"/>
                <a:ext cx="79375" cy="74612"/>
              </a:xfrm>
              <a:custGeom>
                <a:avLst/>
                <a:gdLst/>
                <a:ahLst/>
                <a:cxnLst>
                  <a:cxn ang="0">
                    <a:pos x="19" y="10"/>
                  </a:cxn>
                  <a:cxn ang="0">
                    <a:pos x="11" y="2"/>
                  </a:cxn>
                  <a:cxn ang="0">
                    <a:pos x="2" y="10"/>
                  </a:cxn>
                  <a:cxn ang="0">
                    <a:pos x="11" y="19"/>
                  </a:cxn>
                  <a:cxn ang="0">
                    <a:pos x="19" y="10"/>
                  </a:cxn>
                  <a:cxn ang="0">
                    <a:pos x="19" y="10"/>
                  </a:cxn>
                  <a:cxn ang="0">
                    <a:pos x="8" y="11"/>
                  </a:cxn>
                  <a:cxn ang="0">
                    <a:pos x="8" y="16"/>
                  </a:cxn>
                  <a:cxn ang="0">
                    <a:pos x="7" y="16"/>
                  </a:cxn>
                  <a:cxn ang="0">
                    <a:pos x="7" y="4"/>
                  </a:cxn>
                  <a:cxn ang="0">
                    <a:pos x="11" y="4"/>
                  </a:cxn>
                  <a:cxn ang="0">
                    <a:pos x="15" y="7"/>
                  </a:cxn>
                  <a:cxn ang="0">
                    <a:pos x="13" y="10"/>
                  </a:cxn>
                  <a:cxn ang="0">
                    <a:pos x="13" y="10"/>
                  </a:cxn>
                  <a:cxn ang="0">
                    <a:pos x="14" y="13"/>
                  </a:cxn>
                  <a:cxn ang="0">
                    <a:pos x="15" y="16"/>
                  </a:cxn>
                  <a:cxn ang="0">
                    <a:pos x="13" y="16"/>
                  </a:cxn>
                  <a:cxn ang="0">
                    <a:pos x="12" y="12"/>
                  </a:cxn>
                  <a:cxn ang="0">
                    <a:pos x="10" y="11"/>
                  </a:cxn>
                  <a:cxn ang="0">
                    <a:pos x="8" y="11"/>
                  </a:cxn>
                  <a:cxn ang="0">
                    <a:pos x="11" y="9"/>
                  </a:cxn>
                  <a:cxn ang="0">
                    <a:pos x="13" y="7"/>
                  </a:cxn>
                  <a:cxn ang="0">
                    <a:pos x="11" y="6"/>
                  </a:cxn>
                  <a:cxn ang="0">
                    <a:pos x="8" y="6"/>
                  </a:cxn>
                  <a:cxn ang="0">
                    <a:pos x="8" y="9"/>
                  </a:cxn>
                  <a:cxn ang="0">
                    <a:pos x="11" y="9"/>
                  </a:cxn>
                  <a:cxn ang="0">
                    <a:pos x="0" y="10"/>
                  </a:cxn>
                  <a:cxn ang="0">
                    <a:pos x="11" y="0"/>
                  </a:cxn>
                  <a:cxn ang="0">
                    <a:pos x="21" y="10"/>
                  </a:cxn>
                  <a:cxn ang="0">
                    <a:pos x="11" y="20"/>
                  </a:cxn>
                  <a:cxn ang="0">
                    <a:pos x="0" y="10"/>
                  </a:cxn>
                </a:cxnLst>
                <a:rect l="0" t="0" r="r" b="b"/>
                <a:pathLst>
                  <a:path w="21" h="20">
                    <a:moveTo>
                      <a:pt x="19" y="10"/>
                    </a:moveTo>
                    <a:cubicBezTo>
                      <a:pt x="19" y="5"/>
                      <a:pt x="15" y="2"/>
                      <a:pt x="11" y="2"/>
                    </a:cubicBezTo>
                    <a:cubicBezTo>
                      <a:pt x="6" y="2"/>
                      <a:pt x="2" y="5"/>
                      <a:pt x="2" y="10"/>
                    </a:cubicBezTo>
                    <a:cubicBezTo>
                      <a:pt x="2" y="15"/>
                      <a:pt x="6" y="19"/>
                      <a:pt x="11" y="19"/>
                    </a:cubicBezTo>
                    <a:cubicBezTo>
                      <a:pt x="15" y="19"/>
                      <a:pt x="19" y="15"/>
                      <a:pt x="19" y="10"/>
                    </a:cubicBezTo>
                    <a:cubicBezTo>
                      <a:pt x="19" y="10"/>
                      <a:pt x="19" y="10"/>
                      <a:pt x="19" y="10"/>
                    </a:cubicBezTo>
                    <a:close/>
                    <a:moveTo>
                      <a:pt x="8" y="11"/>
                    </a:moveTo>
                    <a:cubicBezTo>
                      <a:pt x="8" y="16"/>
                      <a:pt x="8" y="16"/>
                      <a:pt x="8" y="16"/>
                    </a:cubicBezTo>
                    <a:cubicBezTo>
                      <a:pt x="7" y="16"/>
                      <a:pt x="7" y="16"/>
                      <a:pt x="7" y="16"/>
                    </a:cubicBezTo>
                    <a:cubicBezTo>
                      <a:pt x="7" y="4"/>
                      <a:pt x="7" y="4"/>
                      <a:pt x="7" y="4"/>
                    </a:cubicBezTo>
                    <a:cubicBezTo>
                      <a:pt x="11" y="4"/>
                      <a:pt x="11" y="4"/>
                      <a:pt x="11" y="4"/>
                    </a:cubicBezTo>
                    <a:cubicBezTo>
                      <a:pt x="14" y="4"/>
                      <a:pt x="15" y="5"/>
                      <a:pt x="15" y="7"/>
                    </a:cubicBezTo>
                    <a:cubicBezTo>
                      <a:pt x="15" y="9"/>
                      <a:pt x="14" y="10"/>
                      <a:pt x="13" y="10"/>
                    </a:cubicBezTo>
                    <a:cubicBezTo>
                      <a:pt x="13" y="10"/>
                      <a:pt x="13" y="10"/>
                      <a:pt x="13" y="10"/>
                    </a:cubicBezTo>
                    <a:cubicBezTo>
                      <a:pt x="14" y="10"/>
                      <a:pt x="14" y="11"/>
                      <a:pt x="14" y="13"/>
                    </a:cubicBezTo>
                    <a:cubicBezTo>
                      <a:pt x="15" y="14"/>
                      <a:pt x="15" y="16"/>
                      <a:pt x="15" y="16"/>
                    </a:cubicBezTo>
                    <a:cubicBezTo>
                      <a:pt x="13" y="16"/>
                      <a:pt x="13" y="16"/>
                      <a:pt x="13" y="16"/>
                    </a:cubicBezTo>
                    <a:cubicBezTo>
                      <a:pt x="13" y="15"/>
                      <a:pt x="13" y="13"/>
                      <a:pt x="12" y="12"/>
                    </a:cubicBezTo>
                    <a:cubicBezTo>
                      <a:pt x="12" y="11"/>
                      <a:pt x="11" y="11"/>
                      <a:pt x="10" y="11"/>
                    </a:cubicBezTo>
                    <a:cubicBezTo>
                      <a:pt x="8" y="11"/>
                      <a:pt x="8" y="11"/>
                      <a:pt x="8" y="11"/>
                    </a:cubicBezTo>
                    <a:close/>
                    <a:moveTo>
                      <a:pt x="11" y="9"/>
                    </a:moveTo>
                    <a:cubicBezTo>
                      <a:pt x="12" y="9"/>
                      <a:pt x="13" y="8"/>
                      <a:pt x="13" y="7"/>
                    </a:cubicBezTo>
                    <a:cubicBezTo>
                      <a:pt x="13" y="6"/>
                      <a:pt x="12" y="6"/>
                      <a:pt x="11" y="6"/>
                    </a:cubicBezTo>
                    <a:cubicBezTo>
                      <a:pt x="8" y="6"/>
                      <a:pt x="8" y="6"/>
                      <a:pt x="8" y="6"/>
                    </a:cubicBezTo>
                    <a:cubicBezTo>
                      <a:pt x="8" y="9"/>
                      <a:pt x="8" y="9"/>
                      <a:pt x="8" y="9"/>
                    </a:cubicBezTo>
                    <a:cubicBezTo>
                      <a:pt x="11" y="9"/>
                      <a:pt x="11" y="9"/>
                      <a:pt x="11" y="9"/>
                    </a:cubicBezTo>
                    <a:close/>
                    <a:moveTo>
                      <a:pt x="0" y="10"/>
                    </a:moveTo>
                    <a:cubicBezTo>
                      <a:pt x="0" y="4"/>
                      <a:pt x="5" y="0"/>
                      <a:pt x="11" y="0"/>
                    </a:cubicBezTo>
                    <a:cubicBezTo>
                      <a:pt x="16" y="0"/>
                      <a:pt x="21" y="4"/>
                      <a:pt x="21" y="10"/>
                    </a:cubicBezTo>
                    <a:cubicBezTo>
                      <a:pt x="21" y="16"/>
                      <a:pt x="16" y="20"/>
                      <a:pt x="11" y="20"/>
                    </a:cubicBezTo>
                    <a:cubicBezTo>
                      <a:pt x="5" y="20"/>
                      <a:pt x="0" y="16"/>
                      <a:pt x="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9" name="Freeform 8"/>
              <p:cNvSpPr>
                <a:spLocks noEditPoints="1"/>
              </p:cNvSpPr>
              <p:nvPr userDrawn="1"/>
            </p:nvSpPr>
            <p:spPr bwMode="auto">
              <a:xfrm>
                <a:off x="1604963" y="814388"/>
                <a:ext cx="1106487" cy="328612"/>
              </a:xfrm>
              <a:custGeom>
                <a:avLst/>
                <a:gdLst/>
                <a:ahLst/>
                <a:cxnLst>
                  <a:cxn ang="0">
                    <a:pos x="295" y="29"/>
                  </a:cxn>
                  <a:cxn ang="0">
                    <a:pos x="256" y="41"/>
                  </a:cxn>
                  <a:cxn ang="0">
                    <a:pos x="191" y="29"/>
                  </a:cxn>
                  <a:cxn ang="0">
                    <a:pos x="217" y="22"/>
                  </a:cxn>
                  <a:cxn ang="0">
                    <a:pos x="147" y="0"/>
                  </a:cxn>
                  <a:cxn ang="0">
                    <a:pos x="147" y="34"/>
                  </a:cxn>
                  <a:cxn ang="0">
                    <a:pos x="104" y="48"/>
                  </a:cxn>
                  <a:cxn ang="0">
                    <a:pos x="48" y="42"/>
                  </a:cxn>
                  <a:cxn ang="0">
                    <a:pos x="23" y="31"/>
                  </a:cxn>
                  <a:cxn ang="0">
                    <a:pos x="50" y="18"/>
                  </a:cxn>
                  <a:cxn ang="0">
                    <a:pos x="0" y="0"/>
                  </a:cxn>
                  <a:cxn ang="0">
                    <a:pos x="23" y="85"/>
                  </a:cxn>
                  <a:cxn ang="0">
                    <a:pos x="45" y="49"/>
                  </a:cxn>
                  <a:cxn ang="0">
                    <a:pos x="75" y="87"/>
                  </a:cxn>
                  <a:cxn ang="0">
                    <a:pos x="85" y="68"/>
                  </a:cxn>
                  <a:cxn ang="0">
                    <a:pos x="64" y="61"/>
                  </a:cxn>
                  <a:cxn ang="0">
                    <a:pos x="131" y="88"/>
                  </a:cxn>
                  <a:cxn ang="0">
                    <a:pos x="147" y="79"/>
                  </a:cxn>
                  <a:cxn ang="0">
                    <a:pos x="245" y="85"/>
                  </a:cxn>
                  <a:cxn ang="0">
                    <a:pos x="266" y="85"/>
                  </a:cxn>
                  <a:cxn ang="0">
                    <a:pos x="270" y="57"/>
                  </a:cxn>
                  <a:cxn ang="0">
                    <a:pos x="75" y="40"/>
                  </a:cxn>
                  <a:cxn ang="0">
                    <a:pos x="64" y="49"/>
                  </a:cxn>
                  <a:cxn ang="0">
                    <a:pos x="123" y="58"/>
                  </a:cxn>
                  <a:cxn ang="0">
                    <a:pos x="147" y="58"/>
                  </a:cxn>
                  <a:cxn ang="0">
                    <a:pos x="213" y="80"/>
                  </a:cxn>
                  <a:cxn ang="0">
                    <a:pos x="169" y="4"/>
                  </a:cxn>
                  <a:cxn ang="0">
                    <a:pos x="213" y="18"/>
                  </a:cxn>
                  <a:cxn ang="0">
                    <a:pos x="187" y="33"/>
                  </a:cxn>
                  <a:cxn ang="0">
                    <a:pos x="213" y="46"/>
                  </a:cxn>
                  <a:cxn ang="0">
                    <a:pos x="187" y="67"/>
                  </a:cxn>
                  <a:cxn ang="0">
                    <a:pos x="213" y="80"/>
                  </a:cxn>
                  <a:cxn ang="0">
                    <a:pos x="191" y="51"/>
                  </a:cxn>
                  <a:cxn ang="0">
                    <a:pos x="217" y="31"/>
                  </a:cxn>
                  <a:cxn ang="0">
                    <a:pos x="217" y="83"/>
                  </a:cxn>
                  <a:cxn ang="0">
                    <a:pos x="191" y="62"/>
                  </a:cxn>
                  <a:cxn ang="0">
                    <a:pos x="243" y="80"/>
                  </a:cxn>
                  <a:cxn ang="0">
                    <a:pos x="247" y="57"/>
                  </a:cxn>
                  <a:cxn ang="0">
                    <a:pos x="244" y="33"/>
                  </a:cxn>
                  <a:cxn ang="0">
                    <a:pos x="268" y="33"/>
                  </a:cxn>
                  <a:cxn ang="0">
                    <a:pos x="265" y="57"/>
                  </a:cxn>
                  <a:cxn ang="0">
                    <a:pos x="267" y="80"/>
                  </a:cxn>
                </a:cxnLst>
                <a:rect l="0" t="0" r="r" b="b"/>
                <a:pathLst>
                  <a:path w="295" h="88">
                    <a:moveTo>
                      <a:pt x="270" y="57"/>
                    </a:moveTo>
                    <a:cubicBezTo>
                      <a:pt x="295" y="29"/>
                      <a:pt x="295" y="29"/>
                      <a:pt x="295" y="29"/>
                    </a:cubicBezTo>
                    <a:cubicBezTo>
                      <a:pt x="266" y="29"/>
                      <a:pt x="266" y="29"/>
                      <a:pt x="266" y="29"/>
                    </a:cubicBezTo>
                    <a:cubicBezTo>
                      <a:pt x="256" y="41"/>
                      <a:pt x="256" y="41"/>
                      <a:pt x="256" y="41"/>
                    </a:cubicBezTo>
                    <a:cubicBezTo>
                      <a:pt x="246" y="29"/>
                      <a:pt x="246" y="29"/>
                      <a:pt x="246" y="29"/>
                    </a:cubicBezTo>
                    <a:cubicBezTo>
                      <a:pt x="191" y="29"/>
                      <a:pt x="191" y="29"/>
                      <a:pt x="191" y="29"/>
                    </a:cubicBezTo>
                    <a:cubicBezTo>
                      <a:pt x="191" y="22"/>
                      <a:pt x="191" y="22"/>
                      <a:pt x="191" y="22"/>
                    </a:cubicBezTo>
                    <a:cubicBezTo>
                      <a:pt x="217" y="22"/>
                      <a:pt x="217" y="22"/>
                      <a:pt x="217" y="22"/>
                    </a:cubicBezTo>
                    <a:cubicBezTo>
                      <a:pt x="217" y="0"/>
                      <a:pt x="217" y="0"/>
                      <a:pt x="217" y="0"/>
                    </a:cubicBezTo>
                    <a:cubicBezTo>
                      <a:pt x="147" y="0"/>
                      <a:pt x="147" y="0"/>
                      <a:pt x="147" y="0"/>
                    </a:cubicBezTo>
                    <a:cubicBezTo>
                      <a:pt x="147" y="34"/>
                      <a:pt x="147" y="34"/>
                      <a:pt x="147" y="34"/>
                    </a:cubicBezTo>
                    <a:cubicBezTo>
                      <a:pt x="147" y="34"/>
                      <a:pt x="147" y="34"/>
                      <a:pt x="147" y="34"/>
                    </a:cubicBezTo>
                    <a:cubicBezTo>
                      <a:pt x="143" y="29"/>
                      <a:pt x="137" y="28"/>
                      <a:pt x="131" y="28"/>
                    </a:cubicBezTo>
                    <a:cubicBezTo>
                      <a:pt x="118" y="28"/>
                      <a:pt x="108" y="36"/>
                      <a:pt x="104" y="48"/>
                    </a:cubicBezTo>
                    <a:cubicBezTo>
                      <a:pt x="100" y="35"/>
                      <a:pt x="90" y="27"/>
                      <a:pt x="75" y="27"/>
                    </a:cubicBezTo>
                    <a:cubicBezTo>
                      <a:pt x="63" y="27"/>
                      <a:pt x="53" y="33"/>
                      <a:pt x="48" y="42"/>
                    </a:cubicBezTo>
                    <a:cubicBezTo>
                      <a:pt x="48" y="31"/>
                      <a:pt x="48" y="31"/>
                      <a:pt x="48" y="31"/>
                    </a:cubicBezTo>
                    <a:cubicBezTo>
                      <a:pt x="23" y="31"/>
                      <a:pt x="23" y="31"/>
                      <a:pt x="23" y="31"/>
                    </a:cubicBezTo>
                    <a:cubicBezTo>
                      <a:pt x="23" y="18"/>
                      <a:pt x="23" y="18"/>
                      <a:pt x="23" y="18"/>
                    </a:cubicBezTo>
                    <a:cubicBezTo>
                      <a:pt x="50" y="18"/>
                      <a:pt x="50" y="18"/>
                      <a:pt x="50" y="18"/>
                    </a:cubicBezTo>
                    <a:cubicBezTo>
                      <a:pt x="50" y="0"/>
                      <a:pt x="50" y="0"/>
                      <a:pt x="50" y="0"/>
                    </a:cubicBezTo>
                    <a:cubicBezTo>
                      <a:pt x="0" y="0"/>
                      <a:pt x="0" y="0"/>
                      <a:pt x="0" y="0"/>
                    </a:cubicBezTo>
                    <a:cubicBezTo>
                      <a:pt x="0" y="85"/>
                      <a:pt x="0" y="85"/>
                      <a:pt x="0" y="85"/>
                    </a:cubicBezTo>
                    <a:cubicBezTo>
                      <a:pt x="23" y="85"/>
                      <a:pt x="23" y="85"/>
                      <a:pt x="23" y="85"/>
                    </a:cubicBezTo>
                    <a:cubicBezTo>
                      <a:pt x="23" y="49"/>
                      <a:pt x="23" y="49"/>
                      <a:pt x="23" y="49"/>
                    </a:cubicBezTo>
                    <a:cubicBezTo>
                      <a:pt x="45" y="49"/>
                      <a:pt x="45" y="49"/>
                      <a:pt x="45" y="49"/>
                    </a:cubicBezTo>
                    <a:cubicBezTo>
                      <a:pt x="45" y="51"/>
                      <a:pt x="44" y="54"/>
                      <a:pt x="44" y="57"/>
                    </a:cubicBezTo>
                    <a:cubicBezTo>
                      <a:pt x="44" y="75"/>
                      <a:pt x="58" y="87"/>
                      <a:pt x="75" y="87"/>
                    </a:cubicBezTo>
                    <a:cubicBezTo>
                      <a:pt x="90" y="87"/>
                      <a:pt x="99" y="81"/>
                      <a:pt x="104" y="68"/>
                    </a:cubicBezTo>
                    <a:cubicBezTo>
                      <a:pt x="85" y="68"/>
                      <a:pt x="85" y="68"/>
                      <a:pt x="85" y="68"/>
                    </a:cubicBezTo>
                    <a:cubicBezTo>
                      <a:pt x="82" y="72"/>
                      <a:pt x="80" y="73"/>
                      <a:pt x="75" y="73"/>
                    </a:cubicBezTo>
                    <a:cubicBezTo>
                      <a:pt x="69" y="73"/>
                      <a:pt x="64" y="68"/>
                      <a:pt x="64" y="61"/>
                    </a:cubicBezTo>
                    <a:cubicBezTo>
                      <a:pt x="103" y="61"/>
                      <a:pt x="103" y="61"/>
                      <a:pt x="103" y="61"/>
                    </a:cubicBezTo>
                    <a:cubicBezTo>
                      <a:pt x="105" y="75"/>
                      <a:pt x="116" y="88"/>
                      <a:pt x="131" y="88"/>
                    </a:cubicBezTo>
                    <a:cubicBezTo>
                      <a:pt x="137" y="88"/>
                      <a:pt x="143" y="84"/>
                      <a:pt x="147" y="79"/>
                    </a:cubicBezTo>
                    <a:cubicBezTo>
                      <a:pt x="147" y="79"/>
                      <a:pt x="147" y="79"/>
                      <a:pt x="147" y="79"/>
                    </a:cubicBezTo>
                    <a:cubicBezTo>
                      <a:pt x="147" y="85"/>
                      <a:pt x="147" y="85"/>
                      <a:pt x="147" y="85"/>
                    </a:cubicBezTo>
                    <a:cubicBezTo>
                      <a:pt x="245" y="85"/>
                      <a:pt x="245" y="85"/>
                      <a:pt x="245" y="85"/>
                    </a:cubicBezTo>
                    <a:cubicBezTo>
                      <a:pt x="255" y="73"/>
                      <a:pt x="255" y="73"/>
                      <a:pt x="255" y="73"/>
                    </a:cubicBezTo>
                    <a:cubicBezTo>
                      <a:pt x="266" y="85"/>
                      <a:pt x="266" y="85"/>
                      <a:pt x="266" y="85"/>
                    </a:cubicBezTo>
                    <a:cubicBezTo>
                      <a:pt x="295" y="85"/>
                      <a:pt x="295" y="85"/>
                      <a:pt x="295" y="85"/>
                    </a:cubicBezTo>
                    <a:lnTo>
                      <a:pt x="270" y="57"/>
                    </a:lnTo>
                    <a:close/>
                    <a:moveTo>
                      <a:pt x="64" y="49"/>
                    </a:moveTo>
                    <a:cubicBezTo>
                      <a:pt x="66" y="44"/>
                      <a:pt x="70" y="40"/>
                      <a:pt x="75" y="40"/>
                    </a:cubicBezTo>
                    <a:cubicBezTo>
                      <a:pt x="81" y="40"/>
                      <a:pt x="85" y="44"/>
                      <a:pt x="86" y="49"/>
                    </a:cubicBezTo>
                    <a:cubicBezTo>
                      <a:pt x="86" y="49"/>
                      <a:pt x="64" y="49"/>
                      <a:pt x="64" y="49"/>
                    </a:cubicBezTo>
                    <a:close/>
                    <a:moveTo>
                      <a:pt x="135" y="72"/>
                    </a:moveTo>
                    <a:cubicBezTo>
                      <a:pt x="128" y="72"/>
                      <a:pt x="123" y="65"/>
                      <a:pt x="123" y="58"/>
                    </a:cubicBezTo>
                    <a:cubicBezTo>
                      <a:pt x="123" y="50"/>
                      <a:pt x="127" y="43"/>
                      <a:pt x="135" y="43"/>
                    </a:cubicBezTo>
                    <a:cubicBezTo>
                      <a:pt x="143" y="43"/>
                      <a:pt x="147" y="50"/>
                      <a:pt x="147" y="58"/>
                    </a:cubicBezTo>
                    <a:cubicBezTo>
                      <a:pt x="147" y="65"/>
                      <a:pt x="143" y="72"/>
                      <a:pt x="135" y="72"/>
                    </a:cubicBezTo>
                    <a:close/>
                    <a:moveTo>
                      <a:pt x="213" y="80"/>
                    </a:moveTo>
                    <a:cubicBezTo>
                      <a:pt x="169" y="80"/>
                      <a:pt x="169" y="80"/>
                      <a:pt x="169" y="80"/>
                    </a:cubicBezTo>
                    <a:cubicBezTo>
                      <a:pt x="169" y="4"/>
                      <a:pt x="169" y="4"/>
                      <a:pt x="169" y="4"/>
                    </a:cubicBezTo>
                    <a:cubicBezTo>
                      <a:pt x="213" y="4"/>
                      <a:pt x="213" y="4"/>
                      <a:pt x="213" y="4"/>
                    </a:cubicBezTo>
                    <a:cubicBezTo>
                      <a:pt x="213" y="18"/>
                      <a:pt x="213" y="18"/>
                      <a:pt x="213" y="18"/>
                    </a:cubicBezTo>
                    <a:cubicBezTo>
                      <a:pt x="187" y="18"/>
                      <a:pt x="187" y="18"/>
                      <a:pt x="187" y="18"/>
                    </a:cubicBezTo>
                    <a:cubicBezTo>
                      <a:pt x="187" y="33"/>
                      <a:pt x="187" y="33"/>
                      <a:pt x="187" y="33"/>
                    </a:cubicBezTo>
                    <a:cubicBezTo>
                      <a:pt x="213" y="33"/>
                      <a:pt x="213" y="33"/>
                      <a:pt x="213" y="33"/>
                    </a:cubicBezTo>
                    <a:cubicBezTo>
                      <a:pt x="213" y="46"/>
                      <a:pt x="213" y="46"/>
                      <a:pt x="213" y="46"/>
                    </a:cubicBezTo>
                    <a:cubicBezTo>
                      <a:pt x="187" y="46"/>
                      <a:pt x="187" y="46"/>
                      <a:pt x="187" y="46"/>
                    </a:cubicBezTo>
                    <a:cubicBezTo>
                      <a:pt x="187" y="67"/>
                      <a:pt x="187" y="67"/>
                      <a:pt x="187" y="67"/>
                    </a:cubicBezTo>
                    <a:cubicBezTo>
                      <a:pt x="213" y="67"/>
                      <a:pt x="213" y="67"/>
                      <a:pt x="213" y="67"/>
                    </a:cubicBezTo>
                    <a:lnTo>
                      <a:pt x="213" y="80"/>
                    </a:lnTo>
                    <a:close/>
                    <a:moveTo>
                      <a:pt x="191" y="62"/>
                    </a:moveTo>
                    <a:cubicBezTo>
                      <a:pt x="191" y="51"/>
                      <a:pt x="191" y="51"/>
                      <a:pt x="191" y="51"/>
                    </a:cubicBezTo>
                    <a:cubicBezTo>
                      <a:pt x="217" y="51"/>
                      <a:pt x="217" y="51"/>
                      <a:pt x="217" y="51"/>
                    </a:cubicBezTo>
                    <a:cubicBezTo>
                      <a:pt x="217" y="31"/>
                      <a:pt x="217" y="31"/>
                      <a:pt x="217" y="31"/>
                    </a:cubicBezTo>
                    <a:cubicBezTo>
                      <a:pt x="241" y="57"/>
                      <a:pt x="241" y="57"/>
                      <a:pt x="241" y="57"/>
                    </a:cubicBezTo>
                    <a:cubicBezTo>
                      <a:pt x="217" y="83"/>
                      <a:pt x="217" y="83"/>
                      <a:pt x="217" y="83"/>
                    </a:cubicBezTo>
                    <a:cubicBezTo>
                      <a:pt x="217" y="62"/>
                      <a:pt x="217" y="62"/>
                      <a:pt x="217" y="62"/>
                    </a:cubicBezTo>
                    <a:lnTo>
                      <a:pt x="191" y="62"/>
                    </a:lnTo>
                    <a:close/>
                    <a:moveTo>
                      <a:pt x="255" y="67"/>
                    </a:moveTo>
                    <a:cubicBezTo>
                      <a:pt x="243" y="80"/>
                      <a:pt x="243" y="80"/>
                      <a:pt x="243" y="80"/>
                    </a:cubicBezTo>
                    <a:cubicBezTo>
                      <a:pt x="226" y="80"/>
                      <a:pt x="226" y="80"/>
                      <a:pt x="226" y="80"/>
                    </a:cubicBezTo>
                    <a:cubicBezTo>
                      <a:pt x="247" y="57"/>
                      <a:pt x="247" y="57"/>
                      <a:pt x="247" y="57"/>
                    </a:cubicBezTo>
                    <a:cubicBezTo>
                      <a:pt x="226" y="33"/>
                      <a:pt x="226" y="33"/>
                      <a:pt x="226" y="33"/>
                    </a:cubicBezTo>
                    <a:cubicBezTo>
                      <a:pt x="244" y="33"/>
                      <a:pt x="244" y="33"/>
                      <a:pt x="244" y="33"/>
                    </a:cubicBezTo>
                    <a:cubicBezTo>
                      <a:pt x="256" y="47"/>
                      <a:pt x="256" y="47"/>
                      <a:pt x="256" y="47"/>
                    </a:cubicBezTo>
                    <a:cubicBezTo>
                      <a:pt x="268" y="33"/>
                      <a:pt x="268" y="33"/>
                      <a:pt x="268" y="33"/>
                    </a:cubicBezTo>
                    <a:cubicBezTo>
                      <a:pt x="286" y="33"/>
                      <a:pt x="286" y="33"/>
                      <a:pt x="286" y="33"/>
                    </a:cubicBezTo>
                    <a:cubicBezTo>
                      <a:pt x="265" y="57"/>
                      <a:pt x="265" y="57"/>
                      <a:pt x="265" y="57"/>
                    </a:cubicBezTo>
                    <a:cubicBezTo>
                      <a:pt x="286" y="80"/>
                      <a:pt x="286" y="80"/>
                      <a:pt x="286" y="80"/>
                    </a:cubicBezTo>
                    <a:cubicBezTo>
                      <a:pt x="267" y="80"/>
                      <a:pt x="267" y="80"/>
                      <a:pt x="267" y="80"/>
                    </a:cubicBezTo>
                    <a:lnTo>
                      <a:pt x="255" y="67"/>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20" name="Group 31"/>
            <p:cNvGrpSpPr/>
            <p:nvPr userDrawn="1"/>
          </p:nvGrpSpPr>
          <p:grpSpPr>
            <a:xfrm rot="5400000">
              <a:off x="1578000" y="6372488"/>
              <a:ext cx="166787" cy="570779"/>
              <a:chOff x="1445069" y="1844011"/>
              <a:chExt cx="445644" cy="1525095"/>
            </a:xfrm>
          </p:grpSpPr>
          <p:sp>
            <p:nvSpPr>
              <p:cNvPr id="21" name="Freeform 8"/>
              <p:cNvSpPr>
                <a:spLocks/>
              </p:cNvSpPr>
              <p:nvPr userDrawn="1"/>
            </p:nvSpPr>
            <p:spPr bwMode="auto">
              <a:xfrm rot="16200000">
                <a:off x="1519345" y="3091816"/>
                <a:ext cx="203014" cy="351565"/>
              </a:xfrm>
              <a:custGeom>
                <a:avLst/>
                <a:gdLst/>
                <a:ahLst/>
                <a:cxnLst>
                  <a:cxn ang="0">
                    <a:pos x="0" y="71"/>
                  </a:cxn>
                  <a:cxn ang="0">
                    <a:pos x="0" y="0"/>
                  </a:cxn>
                  <a:cxn ang="0">
                    <a:pos x="41" y="0"/>
                  </a:cxn>
                  <a:cxn ang="0">
                    <a:pos x="41" y="5"/>
                  </a:cxn>
                  <a:cxn ang="0">
                    <a:pos x="8" y="5"/>
                  </a:cxn>
                  <a:cxn ang="0">
                    <a:pos x="8" y="31"/>
                  </a:cxn>
                  <a:cxn ang="0">
                    <a:pos x="38" y="31"/>
                  </a:cxn>
                  <a:cxn ang="0">
                    <a:pos x="38" y="35"/>
                  </a:cxn>
                  <a:cxn ang="0">
                    <a:pos x="8" y="35"/>
                  </a:cxn>
                  <a:cxn ang="0">
                    <a:pos x="8" y="66"/>
                  </a:cxn>
                  <a:cxn ang="0">
                    <a:pos x="41" y="66"/>
                  </a:cxn>
                  <a:cxn ang="0">
                    <a:pos x="41" y="71"/>
                  </a:cxn>
                  <a:cxn ang="0">
                    <a:pos x="0" y="71"/>
                  </a:cxn>
                </a:cxnLst>
                <a:rect l="0" t="0" r="r" b="b"/>
                <a:pathLst>
                  <a:path w="41" h="71">
                    <a:moveTo>
                      <a:pt x="0" y="71"/>
                    </a:moveTo>
                    <a:lnTo>
                      <a:pt x="0" y="0"/>
                    </a:lnTo>
                    <a:lnTo>
                      <a:pt x="41" y="0"/>
                    </a:lnTo>
                    <a:lnTo>
                      <a:pt x="41" y="5"/>
                    </a:lnTo>
                    <a:lnTo>
                      <a:pt x="8" y="5"/>
                    </a:lnTo>
                    <a:lnTo>
                      <a:pt x="8" y="31"/>
                    </a:lnTo>
                    <a:lnTo>
                      <a:pt x="38" y="31"/>
                    </a:lnTo>
                    <a:lnTo>
                      <a:pt x="38" y="35"/>
                    </a:lnTo>
                    <a:lnTo>
                      <a:pt x="8" y="35"/>
                    </a:lnTo>
                    <a:lnTo>
                      <a:pt x="8" y="66"/>
                    </a:lnTo>
                    <a:lnTo>
                      <a:pt x="41" y="66"/>
                    </a:lnTo>
                    <a:lnTo>
                      <a:pt x="41" y="71"/>
                    </a:lnTo>
                    <a:lnTo>
                      <a:pt x="0" y="7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2" name="Freeform 9"/>
              <p:cNvSpPr>
                <a:spLocks/>
              </p:cNvSpPr>
              <p:nvPr userDrawn="1"/>
            </p:nvSpPr>
            <p:spPr bwMode="auto">
              <a:xfrm rot="16200000">
                <a:off x="1561431" y="2896228"/>
                <a:ext cx="222821" cy="247580"/>
              </a:xfrm>
              <a:custGeom>
                <a:avLst/>
                <a:gdLst/>
                <a:ahLst/>
                <a:cxnLst>
                  <a:cxn ang="0">
                    <a:pos x="0" y="50"/>
                  </a:cxn>
                  <a:cxn ang="0">
                    <a:pos x="19" y="24"/>
                  </a:cxn>
                  <a:cxn ang="0">
                    <a:pos x="0" y="0"/>
                  </a:cxn>
                  <a:cxn ang="0">
                    <a:pos x="7" y="0"/>
                  </a:cxn>
                  <a:cxn ang="0">
                    <a:pos x="21" y="19"/>
                  </a:cxn>
                  <a:cxn ang="0">
                    <a:pos x="38" y="0"/>
                  </a:cxn>
                  <a:cxn ang="0">
                    <a:pos x="45" y="0"/>
                  </a:cxn>
                  <a:cxn ang="0">
                    <a:pos x="26" y="24"/>
                  </a:cxn>
                  <a:cxn ang="0">
                    <a:pos x="45" y="50"/>
                  </a:cxn>
                  <a:cxn ang="0">
                    <a:pos x="38" y="50"/>
                  </a:cxn>
                  <a:cxn ang="0">
                    <a:pos x="21" y="29"/>
                  </a:cxn>
                  <a:cxn ang="0">
                    <a:pos x="7" y="50"/>
                  </a:cxn>
                  <a:cxn ang="0">
                    <a:pos x="0" y="50"/>
                  </a:cxn>
                </a:cxnLst>
                <a:rect l="0" t="0" r="r" b="b"/>
                <a:pathLst>
                  <a:path w="45" h="50">
                    <a:moveTo>
                      <a:pt x="0" y="50"/>
                    </a:moveTo>
                    <a:lnTo>
                      <a:pt x="19" y="24"/>
                    </a:lnTo>
                    <a:lnTo>
                      <a:pt x="0" y="0"/>
                    </a:lnTo>
                    <a:lnTo>
                      <a:pt x="7" y="0"/>
                    </a:lnTo>
                    <a:lnTo>
                      <a:pt x="21" y="19"/>
                    </a:lnTo>
                    <a:lnTo>
                      <a:pt x="38" y="0"/>
                    </a:lnTo>
                    <a:lnTo>
                      <a:pt x="45" y="0"/>
                    </a:lnTo>
                    <a:lnTo>
                      <a:pt x="26" y="24"/>
                    </a:lnTo>
                    <a:lnTo>
                      <a:pt x="45" y="50"/>
                    </a:lnTo>
                    <a:lnTo>
                      <a:pt x="38" y="50"/>
                    </a:lnTo>
                    <a:lnTo>
                      <a:pt x="21" y="29"/>
                    </a:lnTo>
                    <a:lnTo>
                      <a:pt x="7" y="50"/>
                    </a:lnTo>
                    <a:lnTo>
                      <a:pt x="0" y="5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 name="Freeform 10"/>
              <p:cNvSpPr>
                <a:spLocks noEditPoints="1"/>
              </p:cNvSpPr>
              <p:nvPr userDrawn="1"/>
            </p:nvSpPr>
            <p:spPr bwMode="auto">
              <a:xfrm rot="16200000">
                <a:off x="1603520" y="2586752"/>
                <a:ext cx="222821" cy="351565"/>
              </a:xfrm>
              <a:custGeom>
                <a:avLst/>
                <a:gdLst/>
                <a:ahLst/>
                <a:cxnLst>
                  <a:cxn ang="0">
                    <a:pos x="3" y="30"/>
                  </a:cxn>
                  <a:cxn ang="0">
                    <a:pos x="0" y="30"/>
                  </a:cxn>
                  <a:cxn ang="0">
                    <a:pos x="0" y="7"/>
                  </a:cxn>
                  <a:cxn ang="0">
                    <a:pos x="0" y="1"/>
                  </a:cxn>
                  <a:cxn ang="0">
                    <a:pos x="2" y="1"/>
                  </a:cxn>
                  <a:cxn ang="0">
                    <a:pos x="2" y="4"/>
                  </a:cxn>
                  <a:cxn ang="0">
                    <a:pos x="9" y="0"/>
                  </a:cxn>
                  <a:cxn ang="0">
                    <a:pos x="19" y="11"/>
                  </a:cxn>
                  <a:cxn ang="0">
                    <a:pos x="9" y="23"/>
                  </a:cxn>
                  <a:cxn ang="0">
                    <a:pos x="3" y="19"/>
                  </a:cxn>
                  <a:cxn ang="0">
                    <a:pos x="3" y="30"/>
                  </a:cxn>
                  <a:cxn ang="0">
                    <a:pos x="16" y="11"/>
                  </a:cxn>
                  <a:cxn ang="0">
                    <a:pos x="9" y="2"/>
                  </a:cxn>
                  <a:cxn ang="0">
                    <a:pos x="3" y="11"/>
                  </a:cxn>
                  <a:cxn ang="0">
                    <a:pos x="9" y="20"/>
                  </a:cxn>
                  <a:cxn ang="0">
                    <a:pos x="16" y="11"/>
                  </a:cxn>
                </a:cxnLst>
                <a:rect l="0" t="0" r="r" b="b"/>
                <a:pathLst>
                  <a:path w="19" h="30">
                    <a:moveTo>
                      <a:pt x="3" y="30"/>
                    </a:moveTo>
                    <a:cubicBezTo>
                      <a:pt x="0" y="30"/>
                      <a:pt x="0" y="30"/>
                      <a:pt x="0" y="30"/>
                    </a:cubicBezTo>
                    <a:cubicBezTo>
                      <a:pt x="0" y="7"/>
                      <a:pt x="0" y="7"/>
                      <a:pt x="0" y="7"/>
                    </a:cubicBezTo>
                    <a:cubicBezTo>
                      <a:pt x="0" y="5"/>
                      <a:pt x="0" y="3"/>
                      <a:pt x="0" y="1"/>
                    </a:cubicBezTo>
                    <a:cubicBezTo>
                      <a:pt x="2" y="1"/>
                      <a:pt x="2" y="1"/>
                      <a:pt x="2" y="1"/>
                    </a:cubicBezTo>
                    <a:cubicBezTo>
                      <a:pt x="2" y="4"/>
                      <a:pt x="2" y="4"/>
                      <a:pt x="2" y="4"/>
                    </a:cubicBezTo>
                    <a:cubicBezTo>
                      <a:pt x="4" y="1"/>
                      <a:pt x="6" y="0"/>
                      <a:pt x="9" y="0"/>
                    </a:cubicBezTo>
                    <a:cubicBezTo>
                      <a:pt x="16" y="0"/>
                      <a:pt x="19" y="6"/>
                      <a:pt x="19" y="11"/>
                    </a:cubicBezTo>
                    <a:cubicBezTo>
                      <a:pt x="19" y="17"/>
                      <a:pt x="16" y="23"/>
                      <a:pt x="9" y="23"/>
                    </a:cubicBezTo>
                    <a:cubicBezTo>
                      <a:pt x="6" y="23"/>
                      <a:pt x="4" y="21"/>
                      <a:pt x="3" y="19"/>
                    </a:cubicBezTo>
                    <a:lnTo>
                      <a:pt x="3" y="30"/>
                    </a:lnTo>
                    <a:close/>
                    <a:moveTo>
                      <a:pt x="16" y="11"/>
                    </a:moveTo>
                    <a:cubicBezTo>
                      <a:pt x="16" y="7"/>
                      <a:pt x="14" y="2"/>
                      <a:pt x="9" y="2"/>
                    </a:cubicBezTo>
                    <a:cubicBezTo>
                      <a:pt x="4" y="2"/>
                      <a:pt x="3" y="6"/>
                      <a:pt x="3" y="11"/>
                    </a:cubicBezTo>
                    <a:cubicBezTo>
                      <a:pt x="3" y="17"/>
                      <a:pt x="4" y="20"/>
                      <a:pt x="9" y="20"/>
                    </a:cubicBezTo>
                    <a:cubicBezTo>
                      <a:pt x="14" y="20"/>
                      <a:pt x="16" y="16"/>
                      <a:pt x="16" y="11"/>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4" name="Freeform 11"/>
              <p:cNvSpPr>
                <a:spLocks/>
              </p:cNvSpPr>
              <p:nvPr userDrawn="1"/>
            </p:nvSpPr>
            <p:spPr bwMode="auto">
              <a:xfrm rot="16200000">
                <a:off x="1608471" y="2408494"/>
                <a:ext cx="118839" cy="257483"/>
              </a:xfrm>
              <a:custGeom>
                <a:avLst/>
                <a:gdLst/>
                <a:ahLst/>
                <a:cxnLst>
                  <a:cxn ang="0">
                    <a:pos x="8" y="3"/>
                  </a:cxn>
                  <a:cxn ang="0">
                    <a:pos x="2" y="10"/>
                  </a:cxn>
                  <a:cxn ang="0">
                    <a:pos x="2" y="22"/>
                  </a:cxn>
                  <a:cxn ang="0">
                    <a:pos x="0" y="22"/>
                  </a:cxn>
                  <a:cxn ang="0">
                    <a:pos x="0" y="7"/>
                  </a:cxn>
                  <a:cxn ang="0">
                    <a:pos x="0" y="1"/>
                  </a:cxn>
                  <a:cxn ang="0">
                    <a:pos x="2" y="1"/>
                  </a:cxn>
                  <a:cxn ang="0">
                    <a:pos x="2" y="4"/>
                  </a:cxn>
                  <a:cxn ang="0">
                    <a:pos x="8" y="0"/>
                  </a:cxn>
                  <a:cxn ang="0">
                    <a:pos x="10" y="0"/>
                  </a:cxn>
                  <a:cxn ang="0">
                    <a:pos x="10" y="3"/>
                  </a:cxn>
                  <a:cxn ang="0">
                    <a:pos x="8" y="3"/>
                  </a:cxn>
                </a:cxnLst>
                <a:rect l="0" t="0" r="r" b="b"/>
                <a:pathLst>
                  <a:path w="10" h="22">
                    <a:moveTo>
                      <a:pt x="8" y="3"/>
                    </a:moveTo>
                    <a:cubicBezTo>
                      <a:pt x="4" y="3"/>
                      <a:pt x="2" y="6"/>
                      <a:pt x="2" y="10"/>
                    </a:cubicBezTo>
                    <a:cubicBezTo>
                      <a:pt x="2" y="22"/>
                      <a:pt x="2" y="22"/>
                      <a:pt x="2" y="22"/>
                    </a:cubicBezTo>
                    <a:cubicBezTo>
                      <a:pt x="0" y="22"/>
                      <a:pt x="0" y="22"/>
                      <a:pt x="0" y="22"/>
                    </a:cubicBezTo>
                    <a:cubicBezTo>
                      <a:pt x="0" y="7"/>
                      <a:pt x="0" y="7"/>
                      <a:pt x="0" y="7"/>
                    </a:cubicBezTo>
                    <a:cubicBezTo>
                      <a:pt x="0" y="5"/>
                      <a:pt x="0" y="3"/>
                      <a:pt x="0" y="1"/>
                    </a:cubicBezTo>
                    <a:cubicBezTo>
                      <a:pt x="2" y="1"/>
                      <a:pt x="2" y="1"/>
                      <a:pt x="2" y="1"/>
                    </a:cubicBezTo>
                    <a:cubicBezTo>
                      <a:pt x="2" y="4"/>
                      <a:pt x="2" y="4"/>
                      <a:pt x="2" y="4"/>
                    </a:cubicBezTo>
                    <a:cubicBezTo>
                      <a:pt x="3" y="1"/>
                      <a:pt x="6" y="0"/>
                      <a:pt x="8" y="0"/>
                    </a:cubicBezTo>
                    <a:cubicBezTo>
                      <a:pt x="9" y="0"/>
                      <a:pt x="9" y="0"/>
                      <a:pt x="10" y="0"/>
                    </a:cubicBezTo>
                    <a:cubicBezTo>
                      <a:pt x="10" y="3"/>
                      <a:pt x="10" y="3"/>
                      <a:pt x="10" y="3"/>
                    </a:cubicBezTo>
                    <a:cubicBezTo>
                      <a:pt x="9" y="3"/>
                      <a:pt x="9" y="3"/>
                      <a:pt x="8" y="3"/>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5" name="Freeform 12"/>
              <p:cNvSpPr>
                <a:spLocks noEditPoints="1"/>
              </p:cNvSpPr>
              <p:nvPr userDrawn="1"/>
            </p:nvSpPr>
            <p:spPr bwMode="auto">
              <a:xfrm rot="16200000">
                <a:off x="1566383" y="2237665"/>
                <a:ext cx="212917" cy="267387"/>
              </a:xfrm>
              <a:custGeom>
                <a:avLst/>
                <a:gdLst/>
                <a:ahLst/>
                <a:cxnLst>
                  <a:cxn ang="0">
                    <a:pos x="3" y="12"/>
                  </a:cxn>
                  <a:cxn ang="0">
                    <a:pos x="10" y="21"/>
                  </a:cxn>
                  <a:cxn ang="0">
                    <a:pos x="16" y="16"/>
                  </a:cxn>
                  <a:cxn ang="0">
                    <a:pos x="18" y="16"/>
                  </a:cxn>
                  <a:cxn ang="0">
                    <a:pos x="9" y="23"/>
                  </a:cxn>
                  <a:cxn ang="0">
                    <a:pos x="0" y="12"/>
                  </a:cxn>
                  <a:cxn ang="0">
                    <a:pos x="10" y="0"/>
                  </a:cxn>
                  <a:cxn ang="0">
                    <a:pos x="18" y="12"/>
                  </a:cxn>
                  <a:cxn ang="0">
                    <a:pos x="3" y="12"/>
                  </a:cxn>
                  <a:cxn ang="0">
                    <a:pos x="3" y="10"/>
                  </a:cxn>
                  <a:cxn ang="0">
                    <a:pos x="16" y="10"/>
                  </a:cxn>
                  <a:cxn ang="0">
                    <a:pos x="10" y="2"/>
                  </a:cxn>
                  <a:cxn ang="0">
                    <a:pos x="3" y="10"/>
                  </a:cxn>
                </a:cxnLst>
                <a:rect l="0" t="0" r="r" b="b"/>
                <a:pathLst>
                  <a:path w="18" h="23">
                    <a:moveTo>
                      <a:pt x="3" y="12"/>
                    </a:moveTo>
                    <a:cubicBezTo>
                      <a:pt x="3" y="17"/>
                      <a:pt x="5" y="21"/>
                      <a:pt x="10" y="21"/>
                    </a:cubicBezTo>
                    <a:cubicBezTo>
                      <a:pt x="13" y="21"/>
                      <a:pt x="15" y="18"/>
                      <a:pt x="16" y="16"/>
                    </a:cubicBezTo>
                    <a:cubicBezTo>
                      <a:pt x="18" y="16"/>
                      <a:pt x="18" y="16"/>
                      <a:pt x="18" y="16"/>
                    </a:cubicBezTo>
                    <a:cubicBezTo>
                      <a:pt x="17" y="20"/>
                      <a:pt x="14" y="23"/>
                      <a:pt x="9" y="23"/>
                    </a:cubicBezTo>
                    <a:cubicBezTo>
                      <a:pt x="3" y="23"/>
                      <a:pt x="0" y="18"/>
                      <a:pt x="0" y="12"/>
                    </a:cubicBezTo>
                    <a:cubicBezTo>
                      <a:pt x="0" y="6"/>
                      <a:pt x="3" y="0"/>
                      <a:pt x="10" y="0"/>
                    </a:cubicBezTo>
                    <a:cubicBezTo>
                      <a:pt x="16" y="0"/>
                      <a:pt x="18" y="6"/>
                      <a:pt x="18" y="12"/>
                    </a:cubicBezTo>
                    <a:lnTo>
                      <a:pt x="3" y="12"/>
                    </a:lnTo>
                    <a:close/>
                    <a:moveTo>
                      <a:pt x="3" y="10"/>
                    </a:moveTo>
                    <a:cubicBezTo>
                      <a:pt x="16" y="10"/>
                      <a:pt x="16" y="10"/>
                      <a:pt x="16" y="10"/>
                    </a:cubicBezTo>
                    <a:cubicBezTo>
                      <a:pt x="16" y="6"/>
                      <a:pt x="14" y="2"/>
                      <a:pt x="10" y="2"/>
                    </a:cubicBezTo>
                    <a:cubicBezTo>
                      <a:pt x="6" y="2"/>
                      <a:pt x="3" y="5"/>
                      <a:pt x="3" y="1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3"/>
              <p:cNvSpPr>
                <a:spLocks/>
              </p:cNvSpPr>
              <p:nvPr userDrawn="1"/>
            </p:nvSpPr>
            <p:spPr bwMode="auto">
              <a:xfrm rot="16200000">
                <a:off x="1586189" y="2009891"/>
                <a:ext cx="173305" cy="267387"/>
              </a:xfrm>
              <a:custGeom>
                <a:avLst/>
                <a:gdLst/>
                <a:ahLst/>
                <a:cxnLst>
                  <a:cxn ang="0">
                    <a:pos x="7" y="23"/>
                  </a:cxn>
                  <a:cxn ang="0">
                    <a:pos x="0" y="16"/>
                  </a:cxn>
                  <a:cxn ang="0">
                    <a:pos x="2" y="16"/>
                  </a:cxn>
                  <a:cxn ang="0">
                    <a:pos x="7" y="21"/>
                  </a:cxn>
                  <a:cxn ang="0">
                    <a:pos x="13" y="16"/>
                  </a:cxn>
                  <a:cxn ang="0">
                    <a:pos x="7" y="12"/>
                  </a:cxn>
                  <a:cxn ang="0">
                    <a:pos x="0" y="6"/>
                  </a:cxn>
                  <a:cxn ang="0">
                    <a:pos x="8" y="0"/>
                  </a:cxn>
                  <a:cxn ang="0">
                    <a:pos x="15" y="6"/>
                  </a:cxn>
                  <a:cxn ang="0">
                    <a:pos x="12" y="6"/>
                  </a:cxn>
                  <a:cxn ang="0">
                    <a:pos x="8" y="2"/>
                  </a:cxn>
                  <a:cxn ang="0">
                    <a:pos x="3" y="6"/>
                  </a:cxn>
                  <a:cxn ang="0">
                    <a:pos x="8" y="10"/>
                  </a:cxn>
                  <a:cxn ang="0">
                    <a:pos x="15" y="16"/>
                  </a:cxn>
                  <a:cxn ang="0">
                    <a:pos x="7" y="23"/>
                  </a:cxn>
                </a:cxnLst>
                <a:rect l="0" t="0" r="r" b="b"/>
                <a:pathLst>
                  <a:path w="15" h="23">
                    <a:moveTo>
                      <a:pt x="7" y="23"/>
                    </a:moveTo>
                    <a:cubicBezTo>
                      <a:pt x="3" y="23"/>
                      <a:pt x="0" y="21"/>
                      <a:pt x="0" y="16"/>
                    </a:cubicBezTo>
                    <a:cubicBezTo>
                      <a:pt x="2" y="16"/>
                      <a:pt x="2" y="16"/>
                      <a:pt x="2" y="16"/>
                    </a:cubicBezTo>
                    <a:cubicBezTo>
                      <a:pt x="2" y="19"/>
                      <a:pt x="4" y="21"/>
                      <a:pt x="7" y="21"/>
                    </a:cubicBezTo>
                    <a:cubicBezTo>
                      <a:pt x="10" y="21"/>
                      <a:pt x="13" y="19"/>
                      <a:pt x="13" y="16"/>
                    </a:cubicBezTo>
                    <a:cubicBezTo>
                      <a:pt x="13" y="14"/>
                      <a:pt x="10" y="13"/>
                      <a:pt x="7" y="12"/>
                    </a:cubicBezTo>
                    <a:cubicBezTo>
                      <a:pt x="4" y="11"/>
                      <a:pt x="0" y="10"/>
                      <a:pt x="0" y="6"/>
                    </a:cubicBezTo>
                    <a:cubicBezTo>
                      <a:pt x="0" y="2"/>
                      <a:pt x="4" y="0"/>
                      <a:pt x="8" y="0"/>
                    </a:cubicBezTo>
                    <a:cubicBezTo>
                      <a:pt x="12" y="0"/>
                      <a:pt x="15" y="2"/>
                      <a:pt x="15" y="6"/>
                    </a:cubicBezTo>
                    <a:cubicBezTo>
                      <a:pt x="12" y="6"/>
                      <a:pt x="12" y="6"/>
                      <a:pt x="12" y="6"/>
                    </a:cubicBezTo>
                    <a:cubicBezTo>
                      <a:pt x="12" y="4"/>
                      <a:pt x="10" y="2"/>
                      <a:pt x="8" y="2"/>
                    </a:cubicBezTo>
                    <a:cubicBezTo>
                      <a:pt x="5" y="2"/>
                      <a:pt x="3" y="3"/>
                      <a:pt x="3" y="6"/>
                    </a:cubicBezTo>
                    <a:cubicBezTo>
                      <a:pt x="3" y="9"/>
                      <a:pt x="5" y="9"/>
                      <a:pt x="8" y="10"/>
                    </a:cubicBezTo>
                    <a:cubicBezTo>
                      <a:pt x="12" y="11"/>
                      <a:pt x="15" y="12"/>
                      <a:pt x="15" y="16"/>
                    </a:cubicBezTo>
                    <a:cubicBezTo>
                      <a:pt x="15" y="21"/>
                      <a:pt x="12" y="23"/>
                      <a:pt x="7" y="23"/>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14"/>
              <p:cNvSpPr>
                <a:spLocks/>
              </p:cNvSpPr>
              <p:nvPr userDrawn="1"/>
            </p:nvSpPr>
            <p:spPr bwMode="auto">
              <a:xfrm rot="16200000">
                <a:off x="1578761" y="1804398"/>
                <a:ext cx="188161" cy="267387"/>
              </a:xfrm>
              <a:custGeom>
                <a:avLst/>
                <a:gdLst/>
                <a:ahLst/>
                <a:cxnLst>
                  <a:cxn ang="0">
                    <a:pos x="8" y="23"/>
                  </a:cxn>
                  <a:cxn ang="0">
                    <a:pos x="0" y="16"/>
                  </a:cxn>
                  <a:cxn ang="0">
                    <a:pos x="3" y="16"/>
                  </a:cxn>
                  <a:cxn ang="0">
                    <a:pos x="8" y="21"/>
                  </a:cxn>
                  <a:cxn ang="0">
                    <a:pos x="13" y="16"/>
                  </a:cxn>
                  <a:cxn ang="0">
                    <a:pos x="8" y="12"/>
                  </a:cxn>
                  <a:cxn ang="0">
                    <a:pos x="1" y="6"/>
                  </a:cxn>
                  <a:cxn ang="0">
                    <a:pos x="8" y="0"/>
                  </a:cxn>
                  <a:cxn ang="0">
                    <a:pos x="16" y="6"/>
                  </a:cxn>
                  <a:cxn ang="0">
                    <a:pos x="13" y="6"/>
                  </a:cxn>
                  <a:cxn ang="0">
                    <a:pos x="8" y="2"/>
                  </a:cxn>
                  <a:cxn ang="0">
                    <a:pos x="4" y="6"/>
                  </a:cxn>
                  <a:cxn ang="0">
                    <a:pos x="9" y="10"/>
                  </a:cxn>
                  <a:cxn ang="0">
                    <a:pos x="16" y="16"/>
                  </a:cxn>
                  <a:cxn ang="0">
                    <a:pos x="8" y="23"/>
                  </a:cxn>
                </a:cxnLst>
                <a:rect l="0" t="0" r="r" b="b"/>
                <a:pathLst>
                  <a:path w="16" h="23">
                    <a:moveTo>
                      <a:pt x="8" y="23"/>
                    </a:moveTo>
                    <a:cubicBezTo>
                      <a:pt x="4" y="23"/>
                      <a:pt x="0" y="21"/>
                      <a:pt x="0" y="16"/>
                    </a:cubicBezTo>
                    <a:cubicBezTo>
                      <a:pt x="3" y="16"/>
                      <a:pt x="3" y="16"/>
                      <a:pt x="3" y="16"/>
                    </a:cubicBezTo>
                    <a:cubicBezTo>
                      <a:pt x="3" y="19"/>
                      <a:pt x="5" y="21"/>
                      <a:pt x="8" y="21"/>
                    </a:cubicBezTo>
                    <a:cubicBezTo>
                      <a:pt x="11" y="21"/>
                      <a:pt x="13" y="19"/>
                      <a:pt x="13" y="16"/>
                    </a:cubicBezTo>
                    <a:cubicBezTo>
                      <a:pt x="13" y="14"/>
                      <a:pt x="11" y="13"/>
                      <a:pt x="8" y="12"/>
                    </a:cubicBezTo>
                    <a:cubicBezTo>
                      <a:pt x="5" y="11"/>
                      <a:pt x="1" y="10"/>
                      <a:pt x="1" y="6"/>
                    </a:cubicBezTo>
                    <a:cubicBezTo>
                      <a:pt x="1" y="2"/>
                      <a:pt x="5" y="0"/>
                      <a:pt x="8" y="0"/>
                    </a:cubicBezTo>
                    <a:cubicBezTo>
                      <a:pt x="13" y="0"/>
                      <a:pt x="16" y="2"/>
                      <a:pt x="16" y="6"/>
                    </a:cubicBezTo>
                    <a:cubicBezTo>
                      <a:pt x="13" y="6"/>
                      <a:pt x="13" y="6"/>
                      <a:pt x="13" y="6"/>
                    </a:cubicBezTo>
                    <a:cubicBezTo>
                      <a:pt x="13" y="4"/>
                      <a:pt x="11" y="2"/>
                      <a:pt x="8" y="2"/>
                    </a:cubicBezTo>
                    <a:cubicBezTo>
                      <a:pt x="6" y="2"/>
                      <a:pt x="4" y="3"/>
                      <a:pt x="4" y="6"/>
                    </a:cubicBezTo>
                    <a:cubicBezTo>
                      <a:pt x="4" y="9"/>
                      <a:pt x="6" y="9"/>
                      <a:pt x="9" y="10"/>
                    </a:cubicBezTo>
                    <a:cubicBezTo>
                      <a:pt x="12" y="11"/>
                      <a:pt x="16" y="12"/>
                      <a:pt x="16" y="16"/>
                    </a:cubicBezTo>
                    <a:cubicBezTo>
                      <a:pt x="16" y="21"/>
                      <a:pt x="12" y="23"/>
                      <a:pt x="8" y="23"/>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spTree>
  </p:cSld>
  <p:clrMapOvr>
    <a:masterClrMapping/>
  </p:clrMapOvr>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fld id="{CBDE785E-5941-4EC8-B2EC-F797675B73B8}" type="datetime3">
              <a:rPr lang="en-US" smtClean="0"/>
              <a:pPr>
                <a:defRPr/>
              </a:pPr>
              <a:t>20 April 2018</a:t>
            </a:fld>
            <a:endParaRPr lang="en-US" dirty="0"/>
          </a:p>
        </p:txBody>
      </p:sp>
      <p:sp>
        <p:nvSpPr>
          <p:cNvPr id="5" name="Footer Placeholder 4"/>
          <p:cNvSpPr>
            <a:spLocks noGrp="1"/>
          </p:cNvSpPr>
          <p:nvPr>
            <p:ph type="ftr" sz="quarter" idx="11"/>
          </p:nvPr>
        </p:nvSpPr>
        <p:spPr/>
        <p:txBody>
          <a:bodyPr/>
          <a:lstStyle/>
          <a:p>
            <a:pPr>
              <a:defRPr/>
            </a:pPr>
            <a:r>
              <a:rPr lang="en-US" dirty="0" smtClean="0"/>
              <a:t>Title  │  Draft/Version#  │  Author/Department</a:t>
            </a:r>
            <a:endParaRPr lang="en-US" dirty="0"/>
          </a:p>
        </p:txBody>
      </p:sp>
      <p:sp>
        <p:nvSpPr>
          <p:cNvPr id="6" name="Slide Number Placeholder 5"/>
          <p:cNvSpPr>
            <a:spLocks noGrp="1"/>
          </p:cNvSpPr>
          <p:nvPr>
            <p:ph type="sldNum" sz="quarter" idx="12"/>
          </p:nvPr>
        </p:nvSpPr>
        <p:spPr/>
        <p:txBody>
          <a:bodyPr/>
          <a:lstStyle/>
          <a:p>
            <a:pPr>
              <a:defRPr/>
            </a:pPr>
            <a:fld id="{583AEE58-AB03-4533-B7B8-63113034422E}" type="slidenum">
              <a:rPr lang="en-US" smtClean="0"/>
              <a:pPr>
                <a:defRPr/>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1647740"/>
      </p:ext>
    </p:extLst>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CBDE785E-5941-4EC8-B2EC-F797675B73B8}" type="datetime3">
              <a:rPr lang="en-US" smtClean="0"/>
              <a:pPr>
                <a:defRPr/>
              </a:pPr>
              <a:t>20 April 2018</a:t>
            </a:fld>
            <a:endParaRPr lang="en-US" dirty="0"/>
          </a:p>
        </p:txBody>
      </p:sp>
      <p:sp>
        <p:nvSpPr>
          <p:cNvPr id="5" name="Footer Placeholder 4"/>
          <p:cNvSpPr>
            <a:spLocks noGrp="1"/>
          </p:cNvSpPr>
          <p:nvPr>
            <p:ph type="ftr" sz="quarter" idx="11"/>
          </p:nvPr>
        </p:nvSpPr>
        <p:spPr/>
        <p:txBody>
          <a:bodyPr/>
          <a:lstStyle/>
          <a:p>
            <a:pPr>
              <a:defRPr/>
            </a:pPr>
            <a:r>
              <a:rPr lang="en-US" dirty="0" smtClean="0"/>
              <a:t>Title  │  Draft/Version#  │  Author/Department</a:t>
            </a:r>
            <a:endParaRPr lang="en-US" dirty="0"/>
          </a:p>
        </p:txBody>
      </p:sp>
      <p:sp>
        <p:nvSpPr>
          <p:cNvPr id="6" name="Slide Number Placeholder 5"/>
          <p:cNvSpPr>
            <a:spLocks noGrp="1"/>
          </p:cNvSpPr>
          <p:nvPr>
            <p:ph type="sldNum" sz="quarter" idx="12"/>
          </p:nvPr>
        </p:nvSpPr>
        <p:spPr/>
        <p:txBody>
          <a:bodyPr/>
          <a:lstStyle/>
          <a:p>
            <a:pPr>
              <a:defRPr/>
            </a:pPr>
            <a:fld id="{583AEE58-AB03-4533-B7B8-63113034422E}" type="slidenum">
              <a:rPr lang="en-US" smtClean="0"/>
              <a:pPr>
                <a:defRPr/>
              </a:pPr>
              <a:t>‹#›</a:t>
            </a:fld>
            <a:endParaRPr lang="en-US" dirty="0"/>
          </a:p>
        </p:txBody>
      </p:sp>
    </p:spTree>
    <p:extLst>
      <p:ext uri="{BB962C8B-B14F-4D97-AF65-F5344CB8AC3E}">
        <p14:creationId xmlns:p14="http://schemas.microsoft.com/office/powerpoint/2010/main" val="3126537775"/>
      </p:ext>
    </p:extLst>
  </p:cSld>
  <p:clrMapOvr>
    <a:masterClrMapping/>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CBDE785E-5941-4EC8-B2EC-F797675B73B8}" type="datetime3">
              <a:rPr lang="en-US" smtClean="0"/>
              <a:pPr>
                <a:defRPr/>
              </a:pPr>
              <a:t>20 April 2018</a:t>
            </a:fld>
            <a:endParaRPr lang="en-US" dirty="0"/>
          </a:p>
        </p:txBody>
      </p:sp>
      <p:sp>
        <p:nvSpPr>
          <p:cNvPr id="5" name="Footer Placeholder 4"/>
          <p:cNvSpPr>
            <a:spLocks noGrp="1"/>
          </p:cNvSpPr>
          <p:nvPr>
            <p:ph type="ftr" sz="quarter" idx="11"/>
          </p:nvPr>
        </p:nvSpPr>
        <p:spPr/>
        <p:txBody>
          <a:bodyPr/>
          <a:lstStyle/>
          <a:p>
            <a:pPr>
              <a:defRPr/>
            </a:pPr>
            <a:r>
              <a:rPr lang="en-US" dirty="0" smtClean="0"/>
              <a:t>Title  │  Draft/Version#  │  Author/Department</a:t>
            </a:r>
            <a:endParaRPr lang="en-US" dirty="0"/>
          </a:p>
        </p:txBody>
      </p:sp>
      <p:sp>
        <p:nvSpPr>
          <p:cNvPr id="6" name="Slide Number Placeholder 5"/>
          <p:cNvSpPr>
            <a:spLocks noGrp="1"/>
          </p:cNvSpPr>
          <p:nvPr>
            <p:ph type="sldNum" sz="quarter" idx="12"/>
          </p:nvPr>
        </p:nvSpPr>
        <p:spPr/>
        <p:txBody>
          <a:bodyPr/>
          <a:lstStyle/>
          <a:p>
            <a:pPr>
              <a:defRPr/>
            </a:pPr>
            <a:fld id="{583AEE58-AB03-4533-B7B8-63113034422E}" type="slidenum">
              <a:rPr lang="en-US" smtClean="0"/>
              <a:pPr>
                <a:defRPr/>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3620228"/>
      </p:ext>
    </p:extLst>
  </p:cSld>
  <p:clrMapOvr>
    <a:masterClrMapping/>
  </p:clrMapOvr>
  <p:hf hdr="0"/>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fld id="{CBDE785E-5941-4EC8-B2EC-F797675B73B8}" type="datetime3">
              <a:rPr lang="en-US" smtClean="0"/>
              <a:pPr>
                <a:defRPr/>
              </a:pPr>
              <a:t>20 April 2018</a:t>
            </a:fld>
            <a:endParaRPr lang="en-US" dirty="0"/>
          </a:p>
        </p:txBody>
      </p:sp>
      <p:sp>
        <p:nvSpPr>
          <p:cNvPr id="6" name="Footer Placeholder 5"/>
          <p:cNvSpPr>
            <a:spLocks noGrp="1"/>
          </p:cNvSpPr>
          <p:nvPr>
            <p:ph type="ftr" sz="quarter" idx="11"/>
          </p:nvPr>
        </p:nvSpPr>
        <p:spPr/>
        <p:txBody>
          <a:bodyPr/>
          <a:lstStyle/>
          <a:p>
            <a:pPr>
              <a:defRPr/>
            </a:pPr>
            <a:r>
              <a:rPr lang="en-US" dirty="0" smtClean="0"/>
              <a:t>Title  │  Draft/Version#  │  Author/Department</a:t>
            </a:r>
            <a:endParaRPr lang="en-US" dirty="0"/>
          </a:p>
        </p:txBody>
      </p:sp>
      <p:sp>
        <p:nvSpPr>
          <p:cNvPr id="7" name="Slide Number Placeholder 6"/>
          <p:cNvSpPr>
            <a:spLocks noGrp="1"/>
          </p:cNvSpPr>
          <p:nvPr>
            <p:ph type="sldNum" sz="quarter" idx="12"/>
          </p:nvPr>
        </p:nvSpPr>
        <p:spPr/>
        <p:txBody>
          <a:bodyPr/>
          <a:lstStyle/>
          <a:p>
            <a:pPr>
              <a:defRPr/>
            </a:pPr>
            <a:fld id="{583AEE58-AB03-4533-B7B8-63113034422E}" type="slidenum">
              <a:rPr lang="en-US" smtClean="0"/>
              <a:pPr>
                <a:defRPr/>
              </a:pPr>
              <a:t>‹#›</a:t>
            </a:fld>
            <a:endParaRPr lang="en-US" dirty="0"/>
          </a:p>
        </p:txBody>
      </p:sp>
    </p:spTree>
    <p:extLst>
      <p:ext uri="{BB962C8B-B14F-4D97-AF65-F5344CB8AC3E}">
        <p14:creationId xmlns:p14="http://schemas.microsoft.com/office/powerpoint/2010/main" val="3891601418"/>
      </p:ext>
    </p:extLst>
  </p:cSld>
  <p:clrMapOvr>
    <a:masterClrMapping/>
  </p:clrMapOvr>
  <p:hf hdr="0"/>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fld id="{CBDE785E-5941-4EC8-B2EC-F797675B73B8}" type="datetime3">
              <a:rPr lang="en-US" smtClean="0"/>
              <a:pPr>
                <a:defRPr/>
              </a:pPr>
              <a:t>20 April 2018</a:t>
            </a:fld>
            <a:endParaRPr lang="en-US" dirty="0"/>
          </a:p>
        </p:txBody>
      </p:sp>
      <p:sp>
        <p:nvSpPr>
          <p:cNvPr id="8" name="Footer Placeholder 7"/>
          <p:cNvSpPr>
            <a:spLocks noGrp="1"/>
          </p:cNvSpPr>
          <p:nvPr>
            <p:ph type="ftr" sz="quarter" idx="11"/>
          </p:nvPr>
        </p:nvSpPr>
        <p:spPr/>
        <p:txBody>
          <a:bodyPr/>
          <a:lstStyle/>
          <a:p>
            <a:pPr>
              <a:defRPr/>
            </a:pPr>
            <a:r>
              <a:rPr lang="en-US" dirty="0" smtClean="0"/>
              <a:t>Title  │  Draft/Version#  │  Author/Department</a:t>
            </a:r>
            <a:endParaRPr lang="en-US" dirty="0"/>
          </a:p>
        </p:txBody>
      </p:sp>
      <p:sp>
        <p:nvSpPr>
          <p:cNvPr id="9" name="Slide Number Placeholder 8"/>
          <p:cNvSpPr>
            <a:spLocks noGrp="1"/>
          </p:cNvSpPr>
          <p:nvPr>
            <p:ph type="sldNum" sz="quarter" idx="12"/>
          </p:nvPr>
        </p:nvSpPr>
        <p:spPr/>
        <p:txBody>
          <a:bodyPr/>
          <a:lstStyle/>
          <a:p>
            <a:pPr>
              <a:defRPr/>
            </a:pPr>
            <a:fld id="{583AEE58-AB03-4533-B7B8-63113034422E}" type="slidenum">
              <a:rPr lang="en-US" smtClean="0"/>
              <a:pPr>
                <a:defRPr/>
              </a:pPr>
              <a:t>‹#›</a:t>
            </a:fld>
            <a:endParaRPr lang="en-US" dirty="0"/>
          </a:p>
        </p:txBody>
      </p:sp>
    </p:spTree>
    <p:extLst>
      <p:ext uri="{BB962C8B-B14F-4D97-AF65-F5344CB8AC3E}">
        <p14:creationId xmlns:p14="http://schemas.microsoft.com/office/powerpoint/2010/main" val="3808379810"/>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FX Purple">
    <p:bg>
      <p:bgPr>
        <a:solidFill>
          <a:schemeClr val="tx2"/>
        </a:solidFill>
        <a:effectLst/>
      </p:bgPr>
    </p:bg>
    <p:spTree>
      <p:nvGrpSpPr>
        <p:cNvPr id="1" name=""/>
        <p:cNvGrpSpPr/>
        <p:nvPr/>
      </p:nvGrpSpPr>
      <p:grpSpPr>
        <a:xfrm>
          <a:off x="0" y="0"/>
          <a:ext cx="0" cy="0"/>
          <a:chOff x="0" y="0"/>
          <a:chExt cx="0" cy="0"/>
        </a:xfrm>
      </p:grpSpPr>
      <p:grpSp>
        <p:nvGrpSpPr>
          <p:cNvPr id="6" name="Group 5"/>
          <p:cNvGrpSpPr/>
          <p:nvPr userDrawn="1"/>
        </p:nvGrpSpPr>
        <p:grpSpPr>
          <a:xfrm rot="16200000">
            <a:off x="-442777" y="2816624"/>
            <a:ext cx="3177870" cy="1313341"/>
            <a:chOff x="638175" y="6150102"/>
            <a:chExt cx="1430442" cy="591169"/>
          </a:xfrm>
        </p:grpSpPr>
        <p:grpSp>
          <p:nvGrpSpPr>
            <p:cNvPr id="7" name="Group 11"/>
            <p:cNvGrpSpPr>
              <a:grpSpLocks noChangeAspect="1"/>
            </p:cNvGrpSpPr>
            <p:nvPr userDrawn="1"/>
          </p:nvGrpSpPr>
          <p:grpSpPr>
            <a:xfrm>
              <a:off x="638175" y="6150102"/>
              <a:ext cx="1430442" cy="384048"/>
              <a:chOff x="1604963" y="814388"/>
              <a:chExt cx="1223962" cy="328612"/>
            </a:xfrm>
            <a:solidFill>
              <a:schemeClr val="bg1"/>
            </a:solidFill>
          </p:grpSpPr>
          <p:sp>
            <p:nvSpPr>
              <p:cNvPr id="16" name="Freeform 7"/>
              <p:cNvSpPr>
                <a:spLocks noEditPoints="1"/>
              </p:cNvSpPr>
              <p:nvPr userDrawn="1"/>
            </p:nvSpPr>
            <p:spPr bwMode="auto">
              <a:xfrm>
                <a:off x="2749550" y="1060450"/>
                <a:ext cx="79375" cy="74612"/>
              </a:xfrm>
              <a:custGeom>
                <a:avLst/>
                <a:gdLst/>
                <a:ahLst/>
                <a:cxnLst>
                  <a:cxn ang="0">
                    <a:pos x="19" y="10"/>
                  </a:cxn>
                  <a:cxn ang="0">
                    <a:pos x="11" y="2"/>
                  </a:cxn>
                  <a:cxn ang="0">
                    <a:pos x="2" y="10"/>
                  </a:cxn>
                  <a:cxn ang="0">
                    <a:pos x="11" y="19"/>
                  </a:cxn>
                  <a:cxn ang="0">
                    <a:pos x="19" y="10"/>
                  </a:cxn>
                  <a:cxn ang="0">
                    <a:pos x="19" y="10"/>
                  </a:cxn>
                  <a:cxn ang="0">
                    <a:pos x="8" y="11"/>
                  </a:cxn>
                  <a:cxn ang="0">
                    <a:pos x="8" y="16"/>
                  </a:cxn>
                  <a:cxn ang="0">
                    <a:pos x="7" y="16"/>
                  </a:cxn>
                  <a:cxn ang="0">
                    <a:pos x="7" y="4"/>
                  </a:cxn>
                  <a:cxn ang="0">
                    <a:pos x="11" y="4"/>
                  </a:cxn>
                  <a:cxn ang="0">
                    <a:pos x="15" y="7"/>
                  </a:cxn>
                  <a:cxn ang="0">
                    <a:pos x="13" y="10"/>
                  </a:cxn>
                  <a:cxn ang="0">
                    <a:pos x="13" y="10"/>
                  </a:cxn>
                  <a:cxn ang="0">
                    <a:pos x="14" y="13"/>
                  </a:cxn>
                  <a:cxn ang="0">
                    <a:pos x="15" y="16"/>
                  </a:cxn>
                  <a:cxn ang="0">
                    <a:pos x="13" y="16"/>
                  </a:cxn>
                  <a:cxn ang="0">
                    <a:pos x="12" y="12"/>
                  </a:cxn>
                  <a:cxn ang="0">
                    <a:pos x="10" y="11"/>
                  </a:cxn>
                  <a:cxn ang="0">
                    <a:pos x="8" y="11"/>
                  </a:cxn>
                  <a:cxn ang="0">
                    <a:pos x="11" y="9"/>
                  </a:cxn>
                  <a:cxn ang="0">
                    <a:pos x="13" y="7"/>
                  </a:cxn>
                  <a:cxn ang="0">
                    <a:pos x="11" y="6"/>
                  </a:cxn>
                  <a:cxn ang="0">
                    <a:pos x="8" y="6"/>
                  </a:cxn>
                  <a:cxn ang="0">
                    <a:pos x="8" y="9"/>
                  </a:cxn>
                  <a:cxn ang="0">
                    <a:pos x="11" y="9"/>
                  </a:cxn>
                  <a:cxn ang="0">
                    <a:pos x="0" y="10"/>
                  </a:cxn>
                  <a:cxn ang="0">
                    <a:pos x="11" y="0"/>
                  </a:cxn>
                  <a:cxn ang="0">
                    <a:pos x="21" y="10"/>
                  </a:cxn>
                  <a:cxn ang="0">
                    <a:pos x="11" y="20"/>
                  </a:cxn>
                  <a:cxn ang="0">
                    <a:pos x="0" y="10"/>
                  </a:cxn>
                </a:cxnLst>
                <a:rect l="0" t="0" r="r" b="b"/>
                <a:pathLst>
                  <a:path w="21" h="20">
                    <a:moveTo>
                      <a:pt x="19" y="10"/>
                    </a:moveTo>
                    <a:cubicBezTo>
                      <a:pt x="19" y="5"/>
                      <a:pt x="15" y="2"/>
                      <a:pt x="11" y="2"/>
                    </a:cubicBezTo>
                    <a:cubicBezTo>
                      <a:pt x="6" y="2"/>
                      <a:pt x="2" y="5"/>
                      <a:pt x="2" y="10"/>
                    </a:cubicBezTo>
                    <a:cubicBezTo>
                      <a:pt x="2" y="15"/>
                      <a:pt x="6" y="19"/>
                      <a:pt x="11" y="19"/>
                    </a:cubicBezTo>
                    <a:cubicBezTo>
                      <a:pt x="15" y="19"/>
                      <a:pt x="19" y="15"/>
                      <a:pt x="19" y="10"/>
                    </a:cubicBezTo>
                    <a:cubicBezTo>
                      <a:pt x="19" y="10"/>
                      <a:pt x="19" y="10"/>
                      <a:pt x="19" y="10"/>
                    </a:cubicBezTo>
                    <a:close/>
                    <a:moveTo>
                      <a:pt x="8" y="11"/>
                    </a:moveTo>
                    <a:cubicBezTo>
                      <a:pt x="8" y="16"/>
                      <a:pt x="8" y="16"/>
                      <a:pt x="8" y="16"/>
                    </a:cubicBezTo>
                    <a:cubicBezTo>
                      <a:pt x="7" y="16"/>
                      <a:pt x="7" y="16"/>
                      <a:pt x="7" y="16"/>
                    </a:cubicBezTo>
                    <a:cubicBezTo>
                      <a:pt x="7" y="4"/>
                      <a:pt x="7" y="4"/>
                      <a:pt x="7" y="4"/>
                    </a:cubicBezTo>
                    <a:cubicBezTo>
                      <a:pt x="11" y="4"/>
                      <a:pt x="11" y="4"/>
                      <a:pt x="11" y="4"/>
                    </a:cubicBezTo>
                    <a:cubicBezTo>
                      <a:pt x="14" y="4"/>
                      <a:pt x="15" y="5"/>
                      <a:pt x="15" y="7"/>
                    </a:cubicBezTo>
                    <a:cubicBezTo>
                      <a:pt x="15" y="9"/>
                      <a:pt x="14" y="10"/>
                      <a:pt x="13" y="10"/>
                    </a:cubicBezTo>
                    <a:cubicBezTo>
                      <a:pt x="13" y="10"/>
                      <a:pt x="13" y="10"/>
                      <a:pt x="13" y="10"/>
                    </a:cubicBezTo>
                    <a:cubicBezTo>
                      <a:pt x="14" y="10"/>
                      <a:pt x="14" y="11"/>
                      <a:pt x="14" y="13"/>
                    </a:cubicBezTo>
                    <a:cubicBezTo>
                      <a:pt x="15" y="14"/>
                      <a:pt x="15" y="16"/>
                      <a:pt x="15" y="16"/>
                    </a:cubicBezTo>
                    <a:cubicBezTo>
                      <a:pt x="13" y="16"/>
                      <a:pt x="13" y="16"/>
                      <a:pt x="13" y="16"/>
                    </a:cubicBezTo>
                    <a:cubicBezTo>
                      <a:pt x="13" y="15"/>
                      <a:pt x="13" y="13"/>
                      <a:pt x="12" y="12"/>
                    </a:cubicBezTo>
                    <a:cubicBezTo>
                      <a:pt x="12" y="11"/>
                      <a:pt x="11" y="11"/>
                      <a:pt x="10" y="11"/>
                    </a:cubicBezTo>
                    <a:cubicBezTo>
                      <a:pt x="8" y="11"/>
                      <a:pt x="8" y="11"/>
                      <a:pt x="8" y="11"/>
                    </a:cubicBezTo>
                    <a:close/>
                    <a:moveTo>
                      <a:pt x="11" y="9"/>
                    </a:moveTo>
                    <a:cubicBezTo>
                      <a:pt x="12" y="9"/>
                      <a:pt x="13" y="8"/>
                      <a:pt x="13" y="7"/>
                    </a:cubicBezTo>
                    <a:cubicBezTo>
                      <a:pt x="13" y="6"/>
                      <a:pt x="12" y="6"/>
                      <a:pt x="11" y="6"/>
                    </a:cubicBezTo>
                    <a:cubicBezTo>
                      <a:pt x="8" y="6"/>
                      <a:pt x="8" y="6"/>
                      <a:pt x="8" y="6"/>
                    </a:cubicBezTo>
                    <a:cubicBezTo>
                      <a:pt x="8" y="9"/>
                      <a:pt x="8" y="9"/>
                      <a:pt x="8" y="9"/>
                    </a:cubicBezTo>
                    <a:cubicBezTo>
                      <a:pt x="11" y="9"/>
                      <a:pt x="11" y="9"/>
                      <a:pt x="11" y="9"/>
                    </a:cubicBezTo>
                    <a:close/>
                    <a:moveTo>
                      <a:pt x="0" y="10"/>
                    </a:moveTo>
                    <a:cubicBezTo>
                      <a:pt x="0" y="4"/>
                      <a:pt x="5" y="0"/>
                      <a:pt x="11" y="0"/>
                    </a:cubicBezTo>
                    <a:cubicBezTo>
                      <a:pt x="16" y="0"/>
                      <a:pt x="21" y="4"/>
                      <a:pt x="21" y="10"/>
                    </a:cubicBezTo>
                    <a:cubicBezTo>
                      <a:pt x="21" y="16"/>
                      <a:pt x="16" y="20"/>
                      <a:pt x="11" y="20"/>
                    </a:cubicBezTo>
                    <a:cubicBezTo>
                      <a:pt x="5" y="20"/>
                      <a:pt x="0" y="16"/>
                      <a:pt x="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8"/>
              <p:cNvSpPr>
                <a:spLocks noEditPoints="1"/>
              </p:cNvSpPr>
              <p:nvPr userDrawn="1"/>
            </p:nvSpPr>
            <p:spPr bwMode="auto">
              <a:xfrm>
                <a:off x="1604963" y="814388"/>
                <a:ext cx="1106487" cy="328612"/>
              </a:xfrm>
              <a:custGeom>
                <a:avLst/>
                <a:gdLst/>
                <a:ahLst/>
                <a:cxnLst>
                  <a:cxn ang="0">
                    <a:pos x="295" y="29"/>
                  </a:cxn>
                  <a:cxn ang="0">
                    <a:pos x="256" y="41"/>
                  </a:cxn>
                  <a:cxn ang="0">
                    <a:pos x="191" y="29"/>
                  </a:cxn>
                  <a:cxn ang="0">
                    <a:pos x="217" y="22"/>
                  </a:cxn>
                  <a:cxn ang="0">
                    <a:pos x="147" y="0"/>
                  </a:cxn>
                  <a:cxn ang="0">
                    <a:pos x="147" y="34"/>
                  </a:cxn>
                  <a:cxn ang="0">
                    <a:pos x="104" y="48"/>
                  </a:cxn>
                  <a:cxn ang="0">
                    <a:pos x="48" y="42"/>
                  </a:cxn>
                  <a:cxn ang="0">
                    <a:pos x="23" y="31"/>
                  </a:cxn>
                  <a:cxn ang="0">
                    <a:pos x="50" y="18"/>
                  </a:cxn>
                  <a:cxn ang="0">
                    <a:pos x="0" y="0"/>
                  </a:cxn>
                  <a:cxn ang="0">
                    <a:pos x="23" y="85"/>
                  </a:cxn>
                  <a:cxn ang="0">
                    <a:pos x="45" y="49"/>
                  </a:cxn>
                  <a:cxn ang="0">
                    <a:pos x="75" y="87"/>
                  </a:cxn>
                  <a:cxn ang="0">
                    <a:pos x="85" y="68"/>
                  </a:cxn>
                  <a:cxn ang="0">
                    <a:pos x="64" y="61"/>
                  </a:cxn>
                  <a:cxn ang="0">
                    <a:pos x="131" y="88"/>
                  </a:cxn>
                  <a:cxn ang="0">
                    <a:pos x="147" y="79"/>
                  </a:cxn>
                  <a:cxn ang="0">
                    <a:pos x="245" y="85"/>
                  </a:cxn>
                  <a:cxn ang="0">
                    <a:pos x="266" y="85"/>
                  </a:cxn>
                  <a:cxn ang="0">
                    <a:pos x="270" y="57"/>
                  </a:cxn>
                  <a:cxn ang="0">
                    <a:pos x="75" y="40"/>
                  </a:cxn>
                  <a:cxn ang="0">
                    <a:pos x="64" y="49"/>
                  </a:cxn>
                  <a:cxn ang="0">
                    <a:pos x="123" y="58"/>
                  </a:cxn>
                  <a:cxn ang="0">
                    <a:pos x="147" y="58"/>
                  </a:cxn>
                  <a:cxn ang="0">
                    <a:pos x="213" y="80"/>
                  </a:cxn>
                  <a:cxn ang="0">
                    <a:pos x="169" y="4"/>
                  </a:cxn>
                  <a:cxn ang="0">
                    <a:pos x="213" y="18"/>
                  </a:cxn>
                  <a:cxn ang="0">
                    <a:pos x="187" y="33"/>
                  </a:cxn>
                  <a:cxn ang="0">
                    <a:pos x="213" y="46"/>
                  </a:cxn>
                  <a:cxn ang="0">
                    <a:pos x="187" y="67"/>
                  </a:cxn>
                  <a:cxn ang="0">
                    <a:pos x="213" y="80"/>
                  </a:cxn>
                  <a:cxn ang="0">
                    <a:pos x="191" y="51"/>
                  </a:cxn>
                  <a:cxn ang="0">
                    <a:pos x="217" y="31"/>
                  </a:cxn>
                  <a:cxn ang="0">
                    <a:pos x="217" y="83"/>
                  </a:cxn>
                  <a:cxn ang="0">
                    <a:pos x="191" y="62"/>
                  </a:cxn>
                  <a:cxn ang="0">
                    <a:pos x="243" y="80"/>
                  </a:cxn>
                  <a:cxn ang="0">
                    <a:pos x="247" y="57"/>
                  </a:cxn>
                  <a:cxn ang="0">
                    <a:pos x="244" y="33"/>
                  </a:cxn>
                  <a:cxn ang="0">
                    <a:pos x="268" y="33"/>
                  </a:cxn>
                  <a:cxn ang="0">
                    <a:pos x="265" y="57"/>
                  </a:cxn>
                  <a:cxn ang="0">
                    <a:pos x="267" y="80"/>
                  </a:cxn>
                </a:cxnLst>
                <a:rect l="0" t="0" r="r" b="b"/>
                <a:pathLst>
                  <a:path w="295" h="88">
                    <a:moveTo>
                      <a:pt x="270" y="57"/>
                    </a:moveTo>
                    <a:cubicBezTo>
                      <a:pt x="295" y="29"/>
                      <a:pt x="295" y="29"/>
                      <a:pt x="295" y="29"/>
                    </a:cubicBezTo>
                    <a:cubicBezTo>
                      <a:pt x="266" y="29"/>
                      <a:pt x="266" y="29"/>
                      <a:pt x="266" y="29"/>
                    </a:cubicBezTo>
                    <a:cubicBezTo>
                      <a:pt x="256" y="41"/>
                      <a:pt x="256" y="41"/>
                      <a:pt x="256" y="41"/>
                    </a:cubicBezTo>
                    <a:cubicBezTo>
                      <a:pt x="246" y="29"/>
                      <a:pt x="246" y="29"/>
                      <a:pt x="246" y="29"/>
                    </a:cubicBezTo>
                    <a:cubicBezTo>
                      <a:pt x="191" y="29"/>
                      <a:pt x="191" y="29"/>
                      <a:pt x="191" y="29"/>
                    </a:cubicBezTo>
                    <a:cubicBezTo>
                      <a:pt x="191" y="22"/>
                      <a:pt x="191" y="22"/>
                      <a:pt x="191" y="22"/>
                    </a:cubicBezTo>
                    <a:cubicBezTo>
                      <a:pt x="217" y="22"/>
                      <a:pt x="217" y="22"/>
                      <a:pt x="217" y="22"/>
                    </a:cubicBezTo>
                    <a:cubicBezTo>
                      <a:pt x="217" y="0"/>
                      <a:pt x="217" y="0"/>
                      <a:pt x="217" y="0"/>
                    </a:cubicBezTo>
                    <a:cubicBezTo>
                      <a:pt x="147" y="0"/>
                      <a:pt x="147" y="0"/>
                      <a:pt x="147" y="0"/>
                    </a:cubicBezTo>
                    <a:cubicBezTo>
                      <a:pt x="147" y="34"/>
                      <a:pt x="147" y="34"/>
                      <a:pt x="147" y="34"/>
                    </a:cubicBezTo>
                    <a:cubicBezTo>
                      <a:pt x="147" y="34"/>
                      <a:pt x="147" y="34"/>
                      <a:pt x="147" y="34"/>
                    </a:cubicBezTo>
                    <a:cubicBezTo>
                      <a:pt x="143" y="29"/>
                      <a:pt x="137" y="28"/>
                      <a:pt x="131" y="28"/>
                    </a:cubicBezTo>
                    <a:cubicBezTo>
                      <a:pt x="118" y="28"/>
                      <a:pt x="108" y="36"/>
                      <a:pt x="104" y="48"/>
                    </a:cubicBezTo>
                    <a:cubicBezTo>
                      <a:pt x="100" y="35"/>
                      <a:pt x="90" y="27"/>
                      <a:pt x="75" y="27"/>
                    </a:cubicBezTo>
                    <a:cubicBezTo>
                      <a:pt x="63" y="27"/>
                      <a:pt x="53" y="33"/>
                      <a:pt x="48" y="42"/>
                    </a:cubicBezTo>
                    <a:cubicBezTo>
                      <a:pt x="48" y="31"/>
                      <a:pt x="48" y="31"/>
                      <a:pt x="48" y="31"/>
                    </a:cubicBezTo>
                    <a:cubicBezTo>
                      <a:pt x="23" y="31"/>
                      <a:pt x="23" y="31"/>
                      <a:pt x="23" y="31"/>
                    </a:cubicBezTo>
                    <a:cubicBezTo>
                      <a:pt x="23" y="18"/>
                      <a:pt x="23" y="18"/>
                      <a:pt x="23" y="18"/>
                    </a:cubicBezTo>
                    <a:cubicBezTo>
                      <a:pt x="50" y="18"/>
                      <a:pt x="50" y="18"/>
                      <a:pt x="50" y="18"/>
                    </a:cubicBezTo>
                    <a:cubicBezTo>
                      <a:pt x="50" y="0"/>
                      <a:pt x="50" y="0"/>
                      <a:pt x="50" y="0"/>
                    </a:cubicBezTo>
                    <a:cubicBezTo>
                      <a:pt x="0" y="0"/>
                      <a:pt x="0" y="0"/>
                      <a:pt x="0" y="0"/>
                    </a:cubicBezTo>
                    <a:cubicBezTo>
                      <a:pt x="0" y="85"/>
                      <a:pt x="0" y="85"/>
                      <a:pt x="0" y="85"/>
                    </a:cubicBezTo>
                    <a:cubicBezTo>
                      <a:pt x="23" y="85"/>
                      <a:pt x="23" y="85"/>
                      <a:pt x="23" y="85"/>
                    </a:cubicBezTo>
                    <a:cubicBezTo>
                      <a:pt x="23" y="49"/>
                      <a:pt x="23" y="49"/>
                      <a:pt x="23" y="49"/>
                    </a:cubicBezTo>
                    <a:cubicBezTo>
                      <a:pt x="45" y="49"/>
                      <a:pt x="45" y="49"/>
                      <a:pt x="45" y="49"/>
                    </a:cubicBezTo>
                    <a:cubicBezTo>
                      <a:pt x="45" y="51"/>
                      <a:pt x="44" y="54"/>
                      <a:pt x="44" y="57"/>
                    </a:cubicBezTo>
                    <a:cubicBezTo>
                      <a:pt x="44" y="75"/>
                      <a:pt x="58" y="87"/>
                      <a:pt x="75" y="87"/>
                    </a:cubicBezTo>
                    <a:cubicBezTo>
                      <a:pt x="90" y="87"/>
                      <a:pt x="99" y="81"/>
                      <a:pt x="104" y="68"/>
                    </a:cubicBezTo>
                    <a:cubicBezTo>
                      <a:pt x="85" y="68"/>
                      <a:pt x="85" y="68"/>
                      <a:pt x="85" y="68"/>
                    </a:cubicBezTo>
                    <a:cubicBezTo>
                      <a:pt x="82" y="72"/>
                      <a:pt x="80" y="73"/>
                      <a:pt x="75" y="73"/>
                    </a:cubicBezTo>
                    <a:cubicBezTo>
                      <a:pt x="69" y="73"/>
                      <a:pt x="64" y="68"/>
                      <a:pt x="64" y="61"/>
                    </a:cubicBezTo>
                    <a:cubicBezTo>
                      <a:pt x="103" y="61"/>
                      <a:pt x="103" y="61"/>
                      <a:pt x="103" y="61"/>
                    </a:cubicBezTo>
                    <a:cubicBezTo>
                      <a:pt x="105" y="75"/>
                      <a:pt x="116" y="88"/>
                      <a:pt x="131" y="88"/>
                    </a:cubicBezTo>
                    <a:cubicBezTo>
                      <a:pt x="137" y="88"/>
                      <a:pt x="143" y="84"/>
                      <a:pt x="147" y="79"/>
                    </a:cubicBezTo>
                    <a:cubicBezTo>
                      <a:pt x="147" y="79"/>
                      <a:pt x="147" y="79"/>
                      <a:pt x="147" y="79"/>
                    </a:cubicBezTo>
                    <a:cubicBezTo>
                      <a:pt x="147" y="85"/>
                      <a:pt x="147" y="85"/>
                      <a:pt x="147" y="85"/>
                    </a:cubicBezTo>
                    <a:cubicBezTo>
                      <a:pt x="245" y="85"/>
                      <a:pt x="245" y="85"/>
                      <a:pt x="245" y="85"/>
                    </a:cubicBezTo>
                    <a:cubicBezTo>
                      <a:pt x="255" y="73"/>
                      <a:pt x="255" y="73"/>
                      <a:pt x="255" y="73"/>
                    </a:cubicBezTo>
                    <a:cubicBezTo>
                      <a:pt x="266" y="85"/>
                      <a:pt x="266" y="85"/>
                      <a:pt x="266" y="85"/>
                    </a:cubicBezTo>
                    <a:cubicBezTo>
                      <a:pt x="295" y="85"/>
                      <a:pt x="295" y="85"/>
                      <a:pt x="295" y="85"/>
                    </a:cubicBezTo>
                    <a:lnTo>
                      <a:pt x="270" y="57"/>
                    </a:lnTo>
                    <a:close/>
                    <a:moveTo>
                      <a:pt x="64" y="49"/>
                    </a:moveTo>
                    <a:cubicBezTo>
                      <a:pt x="66" y="44"/>
                      <a:pt x="70" y="40"/>
                      <a:pt x="75" y="40"/>
                    </a:cubicBezTo>
                    <a:cubicBezTo>
                      <a:pt x="81" y="40"/>
                      <a:pt x="85" y="44"/>
                      <a:pt x="86" y="49"/>
                    </a:cubicBezTo>
                    <a:cubicBezTo>
                      <a:pt x="86" y="49"/>
                      <a:pt x="64" y="49"/>
                      <a:pt x="64" y="49"/>
                    </a:cubicBezTo>
                    <a:close/>
                    <a:moveTo>
                      <a:pt x="135" y="72"/>
                    </a:moveTo>
                    <a:cubicBezTo>
                      <a:pt x="128" y="72"/>
                      <a:pt x="123" y="65"/>
                      <a:pt x="123" y="58"/>
                    </a:cubicBezTo>
                    <a:cubicBezTo>
                      <a:pt x="123" y="50"/>
                      <a:pt x="127" y="43"/>
                      <a:pt x="135" y="43"/>
                    </a:cubicBezTo>
                    <a:cubicBezTo>
                      <a:pt x="143" y="43"/>
                      <a:pt x="147" y="50"/>
                      <a:pt x="147" y="58"/>
                    </a:cubicBezTo>
                    <a:cubicBezTo>
                      <a:pt x="147" y="65"/>
                      <a:pt x="143" y="72"/>
                      <a:pt x="135" y="72"/>
                    </a:cubicBezTo>
                    <a:close/>
                    <a:moveTo>
                      <a:pt x="213" y="80"/>
                    </a:moveTo>
                    <a:cubicBezTo>
                      <a:pt x="169" y="80"/>
                      <a:pt x="169" y="80"/>
                      <a:pt x="169" y="80"/>
                    </a:cubicBezTo>
                    <a:cubicBezTo>
                      <a:pt x="169" y="4"/>
                      <a:pt x="169" y="4"/>
                      <a:pt x="169" y="4"/>
                    </a:cubicBezTo>
                    <a:cubicBezTo>
                      <a:pt x="213" y="4"/>
                      <a:pt x="213" y="4"/>
                      <a:pt x="213" y="4"/>
                    </a:cubicBezTo>
                    <a:cubicBezTo>
                      <a:pt x="213" y="18"/>
                      <a:pt x="213" y="18"/>
                      <a:pt x="213" y="18"/>
                    </a:cubicBezTo>
                    <a:cubicBezTo>
                      <a:pt x="187" y="18"/>
                      <a:pt x="187" y="18"/>
                      <a:pt x="187" y="18"/>
                    </a:cubicBezTo>
                    <a:cubicBezTo>
                      <a:pt x="187" y="33"/>
                      <a:pt x="187" y="33"/>
                      <a:pt x="187" y="33"/>
                    </a:cubicBezTo>
                    <a:cubicBezTo>
                      <a:pt x="213" y="33"/>
                      <a:pt x="213" y="33"/>
                      <a:pt x="213" y="33"/>
                    </a:cubicBezTo>
                    <a:cubicBezTo>
                      <a:pt x="213" y="46"/>
                      <a:pt x="213" y="46"/>
                      <a:pt x="213" y="46"/>
                    </a:cubicBezTo>
                    <a:cubicBezTo>
                      <a:pt x="187" y="46"/>
                      <a:pt x="187" y="46"/>
                      <a:pt x="187" y="46"/>
                    </a:cubicBezTo>
                    <a:cubicBezTo>
                      <a:pt x="187" y="67"/>
                      <a:pt x="187" y="67"/>
                      <a:pt x="187" y="67"/>
                    </a:cubicBezTo>
                    <a:cubicBezTo>
                      <a:pt x="213" y="67"/>
                      <a:pt x="213" y="67"/>
                      <a:pt x="213" y="67"/>
                    </a:cubicBezTo>
                    <a:lnTo>
                      <a:pt x="213" y="80"/>
                    </a:lnTo>
                    <a:close/>
                    <a:moveTo>
                      <a:pt x="191" y="62"/>
                    </a:moveTo>
                    <a:cubicBezTo>
                      <a:pt x="191" y="51"/>
                      <a:pt x="191" y="51"/>
                      <a:pt x="191" y="51"/>
                    </a:cubicBezTo>
                    <a:cubicBezTo>
                      <a:pt x="217" y="51"/>
                      <a:pt x="217" y="51"/>
                      <a:pt x="217" y="51"/>
                    </a:cubicBezTo>
                    <a:cubicBezTo>
                      <a:pt x="217" y="31"/>
                      <a:pt x="217" y="31"/>
                      <a:pt x="217" y="31"/>
                    </a:cubicBezTo>
                    <a:cubicBezTo>
                      <a:pt x="241" y="57"/>
                      <a:pt x="241" y="57"/>
                      <a:pt x="241" y="57"/>
                    </a:cubicBezTo>
                    <a:cubicBezTo>
                      <a:pt x="217" y="83"/>
                      <a:pt x="217" y="83"/>
                      <a:pt x="217" y="83"/>
                    </a:cubicBezTo>
                    <a:cubicBezTo>
                      <a:pt x="217" y="62"/>
                      <a:pt x="217" y="62"/>
                      <a:pt x="217" y="62"/>
                    </a:cubicBezTo>
                    <a:lnTo>
                      <a:pt x="191" y="62"/>
                    </a:lnTo>
                    <a:close/>
                    <a:moveTo>
                      <a:pt x="255" y="67"/>
                    </a:moveTo>
                    <a:cubicBezTo>
                      <a:pt x="243" y="80"/>
                      <a:pt x="243" y="80"/>
                      <a:pt x="243" y="80"/>
                    </a:cubicBezTo>
                    <a:cubicBezTo>
                      <a:pt x="226" y="80"/>
                      <a:pt x="226" y="80"/>
                      <a:pt x="226" y="80"/>
                    </a:cubicBezTo>
                    <a:cubicBezTo>
                      <a:pt x="247" y="57"/>
                      <a:pt x="247" y="57"/>
                      <a:pt x="247" y="57"/>
                    </a:cubicBezTo>
                    <a:cubicBezTo>
                      <a:pt x="226" y="33"/>
                      <a:pt x="226" y="33"/>
                      <a:pt x="226" y="33"/>
                    </a:cubicBezTo>
                    <a:cubicBezTo>
                      <a:pt x="244" y="33"/>
                      <a:pt x="244" y="33"/>
                      <a:pt x="244" y="33"/>
                    </a:cubicBezTo>
                    <a:cubicBezTo>
                      <a:pt x="256" y="47"/>
                      <a:pt x="256" y="47"/>
                      <a:pt x="256" y="47"/>
                    </a:cubicBezTo>
                    <a:cubicBezTo>
                      <a:pt x="268" y="33"/>
                      <a:pt x="268" y="33"/>
                      <a:pt x="268" y="33"/>
                    </a:cubicBezTo>
                    <a:cubicBezTo>
                      <a:pt x="286" y="33"/>
                      <a:pt x="286" y="33"/>
                      <a:pt x="286" y="33"/>
                    </a:cubicBezTo>
                    <a:cubicBezTo>
                      <a:pt x="265" y="57"/>
                      <a:pt x="265" y="57"/>
                      <a:pt x="265" y="57"/>
                    </a:cubicBezTo>
                    <a:cubicBezTo>
                      <a:pt x="286" y="80"/>
                      <a:pt x="286" y="80"/>
                      <a:pt x="286" y="80"/>
                    </a:cubicBezTo>
                    <a:cubicBezTo>
                      <a:pt x="267" y="80"/>
                      <a:pt x="267" y="80"/>
                      <a:pt x="267" y="80"/>
                    </a:cubicBezTo>
                    <a:lnTo>
                      <a:pt x="255" y="67"/>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8" name="Group 31"/>
            <p:cNvGrpSpPr/>
            <p:nvPr userDrawn="1"/>
          </p:nvGrpSpPr>
          <p:grpSpPr>
            <a:xfrm rot="5400000">
              <a:off x="1578000" y="6372488"/>
              <a:ext cx="166787" cy="570779"/>
              <a:chOff x="1445069" y="1844011"/>
              <a:chExt cx="445644" cy="1525095"/>
            </a:xfrm>
          </p:grpSpPr>
          <p:sp>
            <p:nvSpPr>
              <p:cNvPr id="9" name="Freeform 8"/>
              <p:cNvSpPr>
                <a:spLocks/>
              </p:cNvSpPr>
              <p:nvPr userDrawn="1"/>
            </p:nvSpPr>
            <p:spPr bwMode="auto">
              <a:xfrm rot="16200000">
                <a:off x="1519345" y="3091816"/>
                <a:ext cx="203014" cy="351565"/>
              </a:xfrm>
              <a:custGeom>
                <a:avLst/>
                <a:gdLst/>
                <a:ahLst/>
                <a:cxnLst>
                  <a:cxn ang="0">
                    <a:pos x="0" y="71"/>
                  </a:cxn>
                  <a:cxn ang="0">
                    <a:pos x="0" y="0"/>
                  </a:cxn>
                  <a:cxn ang="0">
                    <a:pos x="41" y="0"/>
                  </a:cxn>
                  <a:cxn ang="0">
                    <a:pos x="41" y="5"/>
                  </a:cxn>
                  <a:cxn ang="0">
                    <a:pos x="8" y="5"/>
                  </a:cxn>
                  <a:cxn ang="0">
                    <a:pos x="8" y="31"/>
                  </a:cxn>
                  <a:cxn ang="0">
                    <a:pos x="38" y="31"/>
                  </a:cxn>
                  <a:cxn ang="0">
                    <a:pos x="38" y="35"/>
                  </a:cxn>
                  <a:cxn ang="0">
                    <a:pos x="8" y="35"/>
                  </a:cxn>
                  <a:cxn ang="0">
                    <a:pos x="8" y="66"/>
                  </a:cxn>
                  <a:cxn ang="0">
                    <a:pos x="41" y="66"/>
                  </a:cxn>
                  <a:cxn ang="0">
                    <a:pos x="41" y="71"/>
                  </a:cxn>
                  <a:cxn ang="0">
                    <a:pos x="0" y="71"/>
                  </a:cxn>
                </a:cxnLst>
                <a:rect l="0" t="0" r="r" b="b"/>
                <a:pathLst>
                  <a:path w="41" h="71">
                    <a:moveTo>
                      <a:pt x="0" y="71"/>
                    </a:moveTo>
                    <a:lnTo>
                      <a:pt x="0" y="0"/>
                    </a:lnTo>
                    <a:lnTo>
                      <a:pt x="41" y="0"/>
                    </a:lnTo>
                    <a:lnTo>
                      <a:pt x="41" y="5"/>
                    </a:lnTo>
                    <a:lnTo>
                      <a:pt x="8" y="5"/>
                    </a:lnTo>
                    <a:lnTo>
                      <a:pt x="8" y="31"/>
                    </a:lnTo>
                    <a:lnTo>
                      <a:pt x="38" y="31"/>
                    </a:lnTo>
                    <a:lnTo>
                      <a:pt x="38" y="35"/>
                    </a:lnTo>
                    <a:lnTo>
                      <a:pt x="8" y="35"/>
                    </a:lnTo>
                    <a:lnTo>
                      <a:pt x="8" y="66"/>
                    </a:lnTo>
                    <a:lnTo>
                      <a:pt x="41" y="66"/>
                    </a:lnTo>
                    <a:lnTo>
                      <a:pt x="41" y="71"/>
                    </a:lnTo>
                    <a:lnTo>
                      <a:pt x="0" y="7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9"/>
              <p:cNvSpPr>
                <a:spLocks/>
              </p:cNvSpPr>
              <p:nvPr userDrawn="1"/>
            </p:nvSpPr>
            <p:spPr bwMode="auto">
              <a:xfrm rot="16200000">
                <a:off x="1561431" y="2896228"/>
                <a:ext cx="222821" cy="247580"/>
              </a:xfrm>
              <a:custGeom>
                <a:avLst/>
                <a:gdLst/>
                <a:ahLst/>
                <a:cxnLst>
                  <a:cxn ang="0">
                    <a:pos x="0" y="50"/>
                  </a:cxn>
                  <a:cxn ang="0">
                    <a:pos x="19" y="24"/>
                  </a:cxn>
                  <a:cxn ang="0">
                    <a:pos x="0" y="0"/>
                  </a:cxn>
                  <a:cxn ang="0">
                    <a:pos x="7" y="0"/>
                  </a:cxn>
                  <a:cxn ang="0">
                    <a:pos x="21" y="19"/>
                  </a:cxn>
                  <a:cxn ang="0">
                    <a:pos x="38" y="0"/>
                  </a:cxn>
                  <a:cxn ang="0">
                    <a:pos x="45" y="0"/>
                  </a:cxn>
                  <a:cxn ang="0">
                    <a:pos x="26" y="24"/>
                  </a:cxn>
                  <a:cxn ang="0">
                    <a:pos x="45" y="50"/>
                  </a:cxn>
                  <a:cxn ang="0">
                    <a:pos x="38" y="50"/>
                  </a:cxn>
                  <a:cxn ang="0">
                    <a:pos x="21" y="29"/>
                  </a:cxn>
                  <a:cxn ang="0">
                    <a:pos x="7" y="50"/>
                  </a:cxn>
                  <a:cxn ang="0">
                    <a:pos x="0" y="50"/>
                  </a:cxn>
                </a:cxnLst>
                <a:rect l="0" t="0" r="r" b="b"/>
                <a:pathLst>
                  <a:path w="45" h="50">
                    <a:moveTo>
                      <a:pt x="0" y="50"/>
                    </a:moveTo>
                    <a:lnTo>
                      <a:pt x="19" y="24"/>
                    </a:lnTo>
                    <a:lnTo>
                      <a:pt x="0" y="0"/>
                    </a:lnTo>
                    <a:lnTo>
                      <a:pt x="7" y="0"/>
                    </a:lnTo>
                    <a:lnTo>
                      <a:pt x="21" y="19"/>
                    </a:lnTo>
                    <a:lnTo>
                      <a:pt x="38" y="0"/>
                    </a:lnTo>
                    <a:lnTo>
                      <a:pt x="45" y="0"/>
                    </a:lnTo>
                    <a:lnTo>
                      <a:pt x="26" y="24"/>
                    </a:lnTo>
                    <a:lnTo>
                      <a:pt x="45" y="50"/>
                    </a:lnTo>
                    <a:lnTo>
                      <a:pt x="38" y="50"/>
                    </a:lnTo>
                    <a:lnTo>
                      <a:pt x="21" y="29"/>
                    </a:lnTo>
                    <a:lnTo>
                      <a:pt x="7" y="50"/>
                    </a:lnTo>
                    <a:lnTo>
                      <a:pt x="0" y="5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0"/>
              <p:cNvSpPr>
                <a:spLocks noEditPoints="1"/>
              </p:cNvSpPr>
              <p:nvPr userDrawn="1"/>
            </p:nvSpPr>
            <p:spPr bwMode="auto">
              <a:xfrm rot="16200000">
                <a:off x="1603520" y="2586752"/>
                <a:ext cx="222821" cy="351565"/>
              </a:xfrm>
              <a:custGeom>
                <a:avLst/>
                <a:gdLst/>
                <a:ahLst/>
                <a:cxnLst>
                  <a:cxn ang="0">
                    <a:pos x="3" y="30"/>
                  </a:cxn>
                  <a:cxn ang="0">
                    <a:pos x="0" y="30"/>
                  </a:cxn>
                  <a:cxn ang="0">
                    <a:pos x="0" y="7"/>
                  </a:cxn>
                  <a:cxn ang="0">
                    <a:pos x="0" y="1"/>
                  </a:cxn>
                  <a:cxn ang="0">
                    <a:pos x="2" y="1"/>
                  </a:cxn>
                  <a:cxn ang="0">
                    <a:pos x="2" y="4"/>
                  </a:cxn>
                  <a:cxn ang="0">
                    <a:pos x="9" y="0"/>
                  </a:cxn>
                  <a:cxn ang="0">
                    <a:pos x="19" y="11"/>
                  </a:cxn>
                  <a:cxn ang="0">
                    <a:pos x="9" y="23"/>
                  </a:cxn>
                  <a:cxn ang="0">
                    <a:pos x="3" y="19"/>
                  </a:cxn>
                  <a:cxn ang="0">
                    <a:pos x="3" y="30"/>
                  </a:cxn>
                  <a:cxn ang="0">
                    <a:pos x="16" y="11"/>
                  </a:cxn>
                  <a:cxn ang="0">
                    <a:pos x="9" y="2"/>
                  </a:cxn>
                  <a:cxn ang="0">
                    <a:pos x="3" y="11"/>
                  </a:cxn>
                  <a:cxn ang="0">
                    <a:pos x="9" y="20"/>
                  </a:cxn>
                  <a:cxn ang="0">
                    <a:pos x="16" y="11"/>
                  </a:cxn>
                </a:cxnLst>
                <a:rect l="0" t="0" r="r" b="b"/>
                <a:pathLst>
                  <a:path w="19" h="30">
                    <a:moveTo>
                      <a:pt x="3" y="30"/>
                    </a:moveTo>
                    <a:cubicBezTo>
                      <a:pt x="0" y="30"/>
                      <a:pt x="0" y="30"/>
                      <a:pt x="0" y="30"/>
                    </a:cubicBezTo>
                    <a:cubicBezTo>
                      <a:pt x="0" y="7"/>
                      <a:pt x="0" y="7"/>
                      <a:pt x="0" y="7"/>
                    </a:cubicBezTo>
                    <a:cubicBezTo>
                      <a:pt x="0" y="5"/>
                      <a:pt x="0" y="3"/>
                      <a:pt x="0" y="1"/>
                    </a:cubicBezTo>
                    <a:cubicBezTo>
                      <a:pt x="2" y="1"/>
                      <a:pt x="2" y="1"/>
                      <a:pt x="2" y="1"/>
                    </a:cubicBezTo>
                    <a:cubicBezTo>
                      <a:pt x="2" y="4"/>
                      <a:pt x="2" y="4"/>
                      <a:pt x="2" y="4"/>
                    </a:cubicBezTo>
                    <a:cubicBezTo>
                      <a:pt x="4" y="1"/>
                      <a:pt x="6" y="0"/>
                      <a:pt x="9" y="0"/>
                    </a:cubicBezTo>
                    <a:cubicBezTo>
                      <a:pt x="16" y="0"/>
                      <a:pt x="19" y="6"/>
                      <a:pt x="19" y="11"/>
                    </a:cubicBezTo>
                    <a:cubicBezTo>
                      <a:pt x="19" y="17"/>
                      <a:pt x="16" y="23"/>
                      <a:pt x="9" y="23"/>
                    </a:cubicBezTo>
                    <a:cubicBezTo>
                      <a:pt x="6" y="23"/>
                      <a:pt x="4" y="21"/>
                      <a:pt x="3" y="19"/>
                    </a:cubicBezTo>
                    <a:lnTo>
                      <a:pt x="3" y="30"/>
                    </a:lnTo>
                    <a:close/>
                    <a:moveTo>
                      <a:pt x="16" y="11"/>
                    </a:moveTo>
                    <a:cubicBezTo>
                      <a:pt x="16" y="7"/>
                      <a:pt x="14" y="2"/>
                      <a:pt x="9" y="2"/>
                    </a:cubicBezTo>
                    <a:cubicBezTo>
                      <a:pt x="4" y="2"/>
                      <a:pt x="3" y="6"/>
                      <a:pt x="3" y="11"/>
                    </a:cubicBezTo>
                    <a:cubicBezTo>
                      <a:pt x="3" y="17"/>
                      <a:pt x="4" y="20"/>
                      <a:pt x="9" y="20"/>
                    </a:cubicBezTo>
                    <a:cubicBezTo>
                      <a:pt x="14" y="20"/>
                      <a:pt x="16" y="16"/>
                      <a:pt x="16" y="11"/>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1"/>
              <p:cNvSpPr>
                <a:spLocks/>
              </p:cNvSpPr>
              <p:nvPr userDrawn="1"/>
            </p:nvSpPr>
            <p:spPr bwMode="auto">
              <a:xfrm rot="16200000">
                <a:off x="1608471" y="2408494"/>
                <a:ext cx="118839" cy="257483"/>
              </a:xfrm>
              <a:custGeom>
                <a:avLst/>
                <a:gdLst/>
                <a:ahLst/>
                <a:cxnLst>
                  <a:cxn ang="0">
                    <a:pos x="8" y="3"/>
                  </a:cxn>
                  <a:cxn ang="0">
                    <a:pos x="2" y="10"/>
                  </a:cxn>
                  <a:cxn ang="0">
                    <a:pos x="2" y="22"/>
                  </a:cxn>
                  <a:cxn ang="0">
                    <a:pos x="0" y="22"/>
                  </a:cxn>
                  <a:cxn ang="0">
                    <a:pos x="0" y="7"/>
                  </a:cxn>
                  <a:cxn ang="0">
                    <a:pos x="0" y="1"/>
                  </a:cxn>
                  <a:cxn ang="0">
                    <a:pos x="2" y="1"/>
                  </a:cxn>
                  <a:cxn ang="0">
                    <a:pos x="2" y="4"/>
                  </a:cxn>
                  <a:cxn ang="0">
                    <a:pos x="8" y="0"/>
                  </a:cxn>
                  <a:cxn ang="0">
                    <a:pos x="10" y="0"/>
                  </a:cxn>
                  <a:cxn ang="0">
                    <a:pos x="10" y="3"/>
                  </a:cxn>
                  <a:cxn ang="0">
                    <a:pos x="8" y="3"/>
                  </a:cxn>
                </a:cxnLst>
                <a:rect l="0" t="0" r="r" b="b"/>
                <a:pathLst>
                  <a:path w="10" h="22">
                    <a:moveTo>
                      <a:pt x="8" y="3"/>
                    </a:moveTo>
                    <a:cubicBezTo>
                      <a:pt x="4" y="3"/>
                      <a:pt x="2" y="6"/>
                      <a:pt x="2" y="10"/>
                    </a:cubicBezTo>
                    <a:cubicBezTo>
                      <a:pt x="2" y="22"/>
                      <a:pt x="2" y="22"/>
                      <a:pt x="2" y="22"/>
                    </a:cubicBezTo>
                    <a:cubicBezTo>
                      <a:pt x="0" y="22"/>
                      <a:pt x="0" y="22"/>
                      <a:pt x="0" y="22"/>
                    </a:cubicBezTo>
                    <a:cubicBezTo>
                      <a:pt x="0" y="7"/>
                      <a:pt x="0" y="7"/>
                      <a:pt x="0" y="7"/>
                    </a:cubicBezTo>
                    <a:cubicBezTo>
                      <a:pt x="0" y="5"/>
                      <a:pt x="0" y="3"/>
                      <a:pt x="0" y="1"/>
                    </a:cubicBezTo>
                    <a:cubicBezTo>
                      <a:pt x="2" y="1"/>
                      <a:pt x="2" y="1"/>
                      <a:pt x="2" y="1"/>
                    </a:cubicBezTo>
                    <a:cubicBezTo>
                      <a:pt x="2" y="4"/>
                      <a:pt x="2" y="4"/>
                      <a:pt x="2" y="4"/>
                    </a:cubicBezTo>
                    <a:cubicBezTo>
                      <a:pt x="3" y="1"/>
                      <a:pt x="6" y="0"/>
                      <a:pt x="8" y="0"/>
                    </a:cubicBezTo>
                    <a:cubicBezTo>
                      <a:pt x="9" y="0"/>
                      <a:pt x="9" y="0"/>
                      <a:pt x="10" y="0"/>
                    </a:cubicBezTo>
                    <a:cubicBezTo>
                      <a:pt x="10" y="3"/>
                      <a:pt x="10" y="3"/>
                      <a:pt x="10" y="3"/>
                    </a:cubicBezTo>
                    <a:cubicBezTo>
                      <a:pt x="9" y="3"/>
                      <a:pt x="9" y="3"/>
                      <a:pt x="8" y="3"/>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12"/>
              <p:cNvSpPr>
                <a:spLocks noEditPoints="1"/>
              </p:cNvSpPr>
              <p:nvPr userDrawn="1"/>
            </p:nvSpPr>
            <p:spPr bwMode="auto">
              <a:xfrm rot="16200000">
                <a:off x="1566383" y="2237665"/>
                <a:ext cx="212917" cy="267387"/>
              </a:xfrm>
              <a:custGeom>
                <a:avLst/>
                <a:gdLst/>
                <a:ahLst/>
                <a:cxnLst>
                  <a:cxn ang="0">
                    <a:pos x="3" y="12"/>
                  </a:cxn>
                  <a:cxn ang="0">
                    <a:pos x="10" y="21"/>
                  </a:cxn>
                  <a:cxn ang="0">
                    <a:pos x="16" y="16"/>
                  </a:cxn>
                  <a:cxn ang="0">
                    <a:pos x="18" y="16"/>
                  </a:cxn>
                  <a:cxn ang="0">
                    <a:pos x="9" y="23"/>
                  </a:cxn>
                  <a:cxn ang="0">
                    <a:pos x="0" y="12"/>
                  </a:cxn>
                  <a:cxn ang="0">
                    <a:pos x="10" y="0"/>
                  </a:cxn>
                  <a:cxn ang="0">
                    <a:pos x="18" y="12"/>
                  </a:cxn>
                  <a:cxn ang="0">
                    <a:pos x="3" y="12"/>
                  </a:cxn>
                  <a:cxn ang="0">
                    <a:pos x="3" y="10"/>
                  </a:cxn>
                  <a:cxn ang="0">
                    <a:pos x="16" y="10"/>
                  </a:cxn>
                  <a:cxn ang="0">
                    <a:pos x="10" y="2"/>
                  </a:cxn>
                  <a:cxn ang="0">
                    <a:pos x="3" y="10"/>
                  </a:cxn>
                </a:cxnLst>
                <a:rect l="0" t="0" r="r" b="b"/>
                <a:pathLst>
                  <a:path w="18" h="23">
                    <a:moveTo>
                      <a:pt x="3" y="12"/>
                    </a:moveTo>
                    <a:cubicBezTo>
                      <a:pt x="3" y="17"/>
                      <a:pt x="5" y="21"/>
                      <a:pt x="10" y="21"/>
                    </a:cubicBezTo>
                    <a:cubicBezTo>
                      <a:pt x="13" y="21"/>
                      <a:pt x="15" y="18"/>
                      <a:pt x="16" y="16"/>
                    </a:cubicBezTo>
                    <a:cubicBezTo>
                      <a:pt x="18" y="16"/>
                      <a:pt x="18" y="16"/>
                      <a:pt x="18" y="16"/>
                    </a:cubicBezTo>
                    <a:cubicBezTo>
                      <a:pt x="17" y="20"/>
                      <a:pt x="14" y="23"/>
                      <a:pt x="9" y="23"/>
                    </a:cubicBezTo>
                    <a:cubicBezTo>
                      <a:pt x="3" y="23"/>
                      <a:pt x="0" y="18"/>
                      <a:pt x="0" y="12"/>
                    </a:cubicBezTo>
                    <a:cubicBezTo>
                      <a:pt x="0" y="6"/>
                      <a:pt x="3" y="0"/>
                      <a:pt x="10" y="0"/>
                    </a:cubicBezTo>
                    <a:cubicBezTo>
                      <a:pt x="16" y="0"/>
                      <a:pt x="18" y="6"/>
                      <a:pt x="18" y="12"/>
                    </a:cubicBezTo>
                    <a:lnTo>
                      <a:pt x="3" y="12"/>
                    </a:lnTo>
                    <a:close/>
                    <a:moveTo>
                      <a:pt x="3" y="10"/>
                    </a:moveTo>
                    <a:cubicBezTo>
                      <a:pt x="16" y="10"/>
                      <a:pt x="16" y="10"/>
                      <a:pt x="16" y="10"/>
                    </a:cubicBezTo>
                    <a:cubicBezTo>
                      <a:pt x="16" y="6"/>
                      <a:pt x="14" y="2"/>
                      <a:pt x="10" y="2"/>
                    </a:cubicBezTo>
                    <a:cubicBezTo>
                      <a:pt x="6" y="2"/>
                      <a:pt x="3" y="5"/>
                      <a:pt x="3" y="1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13"/>
              <p:cNvSpPr>
                <a:spLocks/>
              </p:cNvSpPr>
              <p:nvPr userDrawn="1"/>
            </p:nvSpPr>
            <p:spPr bwMode="auto">
              <a:xfrm rot="16200000">
                <a:off x="1586189" y="2009891"/>
                <a:ext cx="173305" cy="267387"/>
              </a:xfrm>
              <a:custGeom>
                <a:avLst/>
                <a:gdLst/>
                <a:ahLst/>
                <a:cxnLst>
                  <a:cxn ang="0">
                    <a:pos x="7" y="23"/>
                  </a:cxn>
                  <a:cxn ang="0">
                    <a:pos x="0" y="16"/>
                  </a:cxn>
                  <a:cxn ang="0">
                    <a:pos x="2" y="16"/>
                  </a:cxn>
                  <a:cxn ang="0">
                    <a:pos x="7" y="21"/>
                  </a:cxn>
                  <a:cxn ang="0">
                    <a:pos x="13" y="16"/>
                  </a:cxn>
                  <a:cxn ang="0">
                    <a:pos x="7" y="12"/>
                  </a:cxn>
                  <a:cxn ang="0">
                    <a:pos x="0" y="6"/>
                  </a:cxn>
                  <a:cxn ang="0">
                    <a:pos x="8" y="0"/>
                  </a:cxn>
                  <a:cxn ang="0">
                    <a:pos x="15" y="6"/>
                  </a:cxn>
                  <a:cxn ang="0">
                    <a:pos x="12" y="6"/>
                  </a:cxn>
                  <a:cxn ang="0">
                    <a:pos x="8" y="2"/>
                  </a:cxn>
                  <a:cxn ang="0">
                    <a:pos x="3" y="6"/>
                  </a:cxn>
                  <a:cxn ang="0">
                    <a:pos x="8" y="10"/>
                  </a:cxn>
                  <a:cxn ang="0">
                    <a:pos x="15" y="16"/>
                  </a:cxn>
                  <a:cxn ang="0">
                    <a:pos x="7" y="23"/>
                  </a:cxn>
                </a:cxnLst>
                <a:rect l="0" t="0" r="r" b="b"/>
                <a:pathLst>
                  <a:path w="15" h="23">
                    <a:moveTo>
                      <a:pt x="7" y="23"/>
                    </a:moveTo>
                    <a:cubicBezTo>
                      <a:pt x="3" y="23"/>
                      <a:pt x="0" y="21"/>
                      <a:pt x="0" y="16"/>
                    </a:cubicBezTo>
                    <a:cubicBezTo>
                      <a:pt x="2" y="16"/>
                      <a:pt x="2" y="16"/>
                      <a:pt x="2" y="16"/>
                    </a:cubicBezTo>
                    <a:cubicBezTo>
                      <a:pt x="2" y="19"/>
                      <a:pt x="4" y="21"/>
                      <a:pt x="7" y="21"/>
                    </a:cubicBezTo>
                    <a:cubicBezTo>
                      <a:pt x="10" y="21"/>
                      <a:pt x="13" y="19"/>
                      <a:pt x="13" y="16"/>
                    </a:cubicBezTo>
                    <a:cubicBezTo>
                      <a:pt x="13" y="14"/>
                      <a:pt x="10" y="13"/>
                      <a:pt x="7" y="12"/>
                    </a:cubicBezTo>
                    <a:cubicBezTo>
                      <a:pt x="4" y="11"/>
                      <a:pt x="0" y="10"/>
                      <a:pt x="0" y="6"/>
                    </a:cubicBezTo>
                    <a:cubicBezTo>
                      <a:pt x="0" y="2"/>
                      <a:pt x="4" y="0"/>
                      <a:pt x="8" y="0"/>
                    </a:cubicBezTo>
                    <a:cubicBezTo>
                      <a:pt x="12" y="0"/>
                      <a:pt x="15" y="2"/>
                      <a:pt x="15" y="6"/>
                    </a:cubicBezTo>
                    <a:cubicBezTo>
                      <a:pt x="12" y="6"/>
                      <a:pt x="12" y="6"/>
                      <a:pt x="12" y="6"/>
                    </a:cubicBezTo>
                    <a:cubicBezTo>
                      <a:pt x="12" y="4"/>
                      <a:pt x="10" y="2"/>
                      <a:pt x="8" y="2"/>
                    </a:cubicBezTo>
                    <a:cubicBezTo>
                      <a:pt x="5" y="2"/>
                      <a:pt x="3" y="3"/>
                      <a:pt x="3" y="6"/>
                    </a:cubicBezTo>
                    <a:cubicBezTo>
                      <a:pt x="3" y="9"/>
                      <a:pt x="5" y="9"/>
                      <a:pt x="8" y="10"/>
                    </a:cubicBezTo>
                    <a:cubicBezTo>
                      <a:pt x="12" y="11"/>
                      <a:pt x="15" y="12"/>
                      <a:pt x="15" y="16"/>
                    </a:cubicBezTo>
                    <a:cubicBezTo>
                      <a:pt x="15" y="21"/>
                      <a:pt x="12" y="23"/>
                      <a:pt x="7" y="23"/>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 name="Freeform 14"/>
              <p:cNvSpPr>
                <a:spLocks/>
              </p:cNvSpPr>
              <p:nvPr userDrawn="1"/>
            </p:nvSpPr>
            <p:spPr bwMode="auto">
              <a:xfrm rot="16200000">
                <a:off x="1578761" y="1804398"/>
                <a:ext cx="188161" cy="267387"/>
              </a:xfrm>
              <a:custGeom>
                <a:avLst/>
                <a:gdLst/>
                <a:ahLst/>
                <a:cxnLst>
                  <a:cxn ang="0">
                    <a:pos x="8" y="23"/>
                  </a:cxn>
                  <a:cxn ang="0">
                    <a:pos x="0" y="16"/>
                  </a:cxn>
                  <a:cxn ang="0">
                    <a:pos x="3" y="16"/>
                  </a:cxn>
                  <a:cxn ang="0">
                    <a:pos x="8" y="21"/>
                  </a:cxn>
                  <a:cxn ang="0">
                    <a:pos x="13" y="16"/>
                  </a:cxn>
                  <a:cxn ang="0">
                    <a:pos x="8" y="12"/>
                  </a:cxn>
                  <a:cxn ang="0">
                    <a:pos x="1" y="6"/>
                  </a:cxn>
                  <a:cxn ang="0">
                    <a:pos x="8" y="0"/>
                  </a:cxn>
                  <a:cxn ang="0">
                    <a:pos x="16" y="6"/>
                  </a:cxn>
                  <a:cxn ang="0">
                    <a:pos x="13" y="6"/>
                  </a:cxn>
                  <a:cxn ang="0">
                    <a:pos x="8" y="2"/>
                  </a:cxn>
                  <a:cxn ang="0">
                    <a:pos x="4" y="6"/>
                  </a:cxn>
                  <a:cxn ang="0">
                    <a:pos x="9" y="10"/>
                  </a:cxn>
                  <a:cxn ang="0">
                    <a:pos x="16" y="16"/>
                  </a:cxn>
                  <a:cxn ang="0">
                    <a:pos x="8" y="23"/>
                  </a:cxn>
                </a:cxnLst>
                <a:rect l="0" t="0" r="r" b="b"/>
                <a:pathLst>
                  <a:path w="16" h="23">
                    <a:moveTo>
                      <a:pt x="8" y="23"/>
                    </a:moveTo>
                    <a:cubicBezTo>
                      <a:pt x="4" y="23"/>
                      <a:pt x="0" y="21"/>
                      <a:pt x="0" y="16"/>
                    </a:cubicBezTo>
                    <a:cubicBezTo>
                      <a:pt x="3" y="16"/>
                      <a:pt x="3" y="16"/>
                      <a:pt x="3" y="16"/>
                    </a:cubicBezTo>
                    <a:cubicBezTo>
                      <a:pt x="3" y="19"/>
                      <a:pt x="5" y="21"/>
                      <a:pt x="8" y="21"/>
                    </a:cubicBezTo>
                    <a:cubicBezTo>
                      <a:pt x="11" y="21"/>
                      <a:pt x="13" y="19"/>
                      <a:pt x="13" y="16"/>
                    </a:cubicBezTo>
                    <a:cubicBezTo>
                      <a:pt x="13" y="14"/>
                      <a:pt x="11" y="13"/>
                      <a:pt x="8" y="12"/>
                    </a:cubicBezTo>
                    <a:cubicBezTo>
                      <a:pt x="5" y="11"/>
                      <a:pt x="1" y="10"/>
                      <a:pt x="1" y="6"/>
                    </a:cubicBezTo>
                    <a:cubicBezTo>
                      <a:pt x="1" y="2"/>
                      <a:pt x="5" y="0"/>
                      <a:pt x="8" y="0"/>
                    </a:cubicBezTo>
                    <a:cubicBezTo>
                      <a:pt x="13" y="0"/>
                      <a:pt x="16" y="2"/>
                      <a:pt x="16" y="6"/>
                    </a:cubicBezTo>
                    <a:cubicBezTo>
                      <a:pt x="13" y="6"/>
                      <a:pt x="13" y="6"/>
                      <a:pt x="13" y="6"/>
                    </a:cubicBezTo>
                    <a:cubicBezTo>
                      <a:pt x="13" y="4"/>
                      <a:pt x="11" y="2"/>
                      <a:pt x="8" y="2"/>
                    </a:cubicBezTo>
                    <a:cubicBezTo>
                      <a:pt x="6" y="2"/>
                      <a:pt x="4" y="3"/>
                      <a:pt x="4" y="6"/>
                    </a:cubicBezTo>
                    <a:cubicBezTo>
                      <a:pt x="4" y="9"/>
                      <a:pt x="6" y="9"/>
                      <a:pt x="9" y="10"/>
                    </a:cubicBezTo>
                    <a:cubicBezTo>
                      <a:pt x="12" y="11"/>
                      <a:pt x="16" y="12"/>
                      <a:pt x="16" y="16"/>
                    </a:cubicBezTo>
                    <a:cubicBezTo>
                      <a:pt x="16" y="21"/>
                      <a:pt x="12" y="23"/>
                      <a:pt x="8" y="23"/>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sp>
        <p:nvSpPr>
          <p:cNvPr id="18" name="Rectangle 8"/>
          <p:cNvSpPr>
            <a:spLocks noGrp="1" noChangeArrowheads="1"/>
          </p:cNvSpPr>
          <p:nvPr>
            <p:ph type="ctrTitle" sz="quarter" hasCustomPrompt="1"/>
          </p:nvPr>
        </p:nvSpPr>
        <p:spPr>
          <a:xfrm>
            <a:off x="2259896" y="3347034"/>
            <a:ext cx="6370638" cy="1218795"/>
          </a:xfrm>
        </p:spPr>
        <p:txBody>
          <a:bodyPr>
            <a:spAutoFit/>
          </a:bodyPr>
          <a:lstStyle>
            <a:lvl1pPr algn="l">
              <a:defRPr sz="4400" baseline="0">
                <a:solidFill>
                  <a:schemeClr val="bg1"/>
                </a:solidFill>
              </a:defRPr>
            </a:lvl1pPr>
          </a:lstStyle>
          <a:p>
            <a:r>
              <a:rPr lang="en-US" dirty="0" smtClean="0"/>
              <a:t>Click to add presentation title</a:t>
            </a:r>
            <a:endParaRPr lang="en-US" dirty="0"/>
          </a:p>
        </p:txBody>
      </p:sp>
      <p:sp>
        <p:nvSpPr>
          <p:cNvPr id="19" name="Rectangle 9"/>
          <p:cNvSpPr>
            <a:spLocks noGrp="1" noChangeArrowheads="1"/>
          </p:cNvSpPr>
          <p:nvPr>
            <p:ph type="subTitle" sz="quarter" idx="1" hasCustomPrompt="1"/>
          </p:nvPr>
        </p:nvSpPr>
        <p:spPr>
          <a:xfrm>
            <a:off x="2274005" y="4705882"/>
            <a:ext cx="6361995" cy="637822"/>
          </a:xfrm>
        </p:spPr>
        <p:txBody>
          <a:bodyPr>
            <a:noAutofit/>
          </a:bodyPr>
          <a:lstStyle>
            <a:lvl1pPr marL="0" marR="0" indent="0" algn="l" defTabSz="914400" rtl="0" eaLnBrk="1" fontAlgn="auto" latinLnBrk="0" hangingPunct="1">
              <a:lnSpc>
                <a:spcPct val="80000"/>
              </a:lnSpc>
              <a:spcBef>
                <a:spcPct val="25000"/>
              </a:spcBef>
              <a:spcAft>
                <a:spcPts val="0"/>
              </a:spcAft>
              <a:buClrTx/>
              <a:buSzPct val="90000"/>
              <a:buFontTx/>
              <a:buNone/>
              <a:tabLst/>
              <a:defRPr sz="2000">
                <a:solidFill>
                  <a:schemeClr val="bg1"/>
                </a:solidFill>
              </a:defRPr>
            </a:lvl1pPr>
          </a:lstStyle>
          <a:p>
            <a:r>
              <a:rPr lang="en-US" dirty="0" smtClean="0"/>
              <a:t>Click to add Author/Department/Subtitle</a:t>
            </a:r>
          </a:p>
        </p:txBody>
      </p:sp>
      <p:sp>
        <p:nvSpPr>
          <p:cNvPr id="20" name="Text Placeholder 7"/>
          <p:cNvSpPr>
            <a:spLocks noGrp="1"/>
          </p:cNvSpPr>
          <p:nvPr>
            <p:ph type="body" sz="quarter" idx="12" hasCustomPrompt="1"/>
          </p:nvPr>
        </p:nvSpPr>
        <p:spPr>
          <a:xfrm>
            <a:off x="2271889" y="5357639"/>
            <a:ext cx="6364111" cy="310620"/>
          </a:xfrm>
        </p:spPr>
        <p:txBody>
          <a:bodyPr/>
          <a:lstStyle>
            <a:lvl1pPr>
              <a:defRPr sz="1800" b="0">
                <a:solidFill>
                  <a:schemeClr val="bg1"/>
                </a:solidFill>
              </a:defRPr>
            </a:lvl1pPr>
          </a:lstStyle>
          <a:p>
            <a:pPr lvl="0"/>
            <a:r>
              <a:rPr lang="en-US" dirty="0" smtClean="0"/>
              <a:t>Click to add Date</a:t>
            </a:r>
          </a:p>
        </p:txBody>
      </p:sp>
    </p:spTree>
  </p:cSld>
  <p:clrMapOvr>
    <a:masterClrMapping/>
  </p:clrMapOvr>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fld id="{CBDE785E-5941-4EC8-B2EC-F797675B73B8}" type="datetime3">
              <a:rPr lang="en-US" smtClean="0"/>
              <a:pPr>
                <a:defRPr/>
              </a:pPr>
              <a:t>20 April 2018</a:t>
            </a:fld>
            <a:endParaRPr lang="en-US" dirty="0"/>
          </a:p>
        </p:txBody>
      </p:sp>
      <p:sp>
        <p:nvSpPr>
          <p:cNvPr id="4" name="Footer Placeholder 3"/>
          <p:cNvSpPr>
            <a:spLocks noGrp="1"/>
          </p:cNvSpPr>
          <p:nvPr>
            <p:ph type="ftr" sz="quarter" idx="11"/>
          </p:nvPr>
        </p:nvSpPr>
        <p:spPr/>
        <p:txBody>
          <a:bodyPr/>
          <a:lstStyle/>
          <a:p>
            <a:pPr>
              <a:defRPr/>
            </a:pPr>
            <a:r>
              <a:rPr lang="en-US" dirty="0" smtClean="0"/>
              <a:t>Title  │  Draft/Version#  │  Author/Department</a:t>
            </a:r>
            <a:endParaRPr lang="en-US" dirty="0"/>
          </a:p>
        </p:txBody>
      </p:sp>
      <p:sp>
        <p:nvSpPr>
          <p:cNvPr id="5" name="Slide Number Placeholder 4"/>
          <p:cNvSpPr>
            <a:spLocks noGrp="1"/>
          </p:cNvSpPr>
          <p:nvPr>
            <p:ph type="sldNum" sz="quarter" idx="12"/>
          </p:nvPr>
        </p:nvSpPr>
        <p:spPr/>
        <p:txBody>
          <a:bodyPr/>
          <a:lstStyle/>
          <a:p>
            <a:pPr>
              <a:defRPr/>
            </a:pPr>
            <a:fld id="{583AEE58-AB03-4533-B7B8-63113034422E}" type="slidenum">
              <a:rPr lang="en-US" smtClean="0"/>
              <a:pPr>
                <a:defRPr/>
              </a:pPr>
              <a:t>‹#›</a:t>
            </a:fld>
            <a:endParaRPr lang="en-US" dirty="0"/>
          </a:p>
        </p:txBody>
      </p:sp>
    </p:spTree>
    <p:extLst>
      <p:ext uri="{BB962C8B-B14F-4D97-AF65-F5344CB8AC3E}">
        <p14:creationId xmlns:p14="http://schemas.microsoft.com/office/powerpoint/2010/main" val="3256602420"/>
      </p:ext>
    </p:extLst>
  </p:cSld>
  <p:clrMapOvr>
    <a:masterClrMapping/>
  </p:clrMapOvr>
  <p:hf hdr="0"/>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fld id="{CBDE785E-5941-4EC8-B2EC-F797675B73B8}" type="datetime3">
              <a:rPr lang="en-US" smtClean="0"/>
              <a:pPr>
                <a:defRPr/>
              </a:pPr>
              <a:t>20 April 2018</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r>
              <a:rPr lang="en-US" dirty="0" smtClean="0"/>
              <a:t>Title  │  Draft/Version#  │  Author/Department</a:t>
            </a:r>
            <a:endParaRPr lang="en-US" dirty="0"/>
          </a:p>
        </p:txBody>
      </p:sp>
      <p:sp>
        <p:nvSpPr>
          <p:cNvPr id="9" name="Slide Number Placeholder 8"/>
          <p:cNvSpPr>
            <a:spLocks noGrp="1"/>
          </p:cNvSpPr>
          <p:nvPr>
            <p:ph type="sldNum" sz="quarter" idx="12"/>
          </p:nvPr>
        </p:nvSpPr>
        <p:spPr/>
        <p:txBody>
          <a:bodyPr/>
          <a:lstStyle/>
          <a:p>
            <a:pPr>
              <a:defRPr/>
            </a:pPr>
            <a:fld id="{583AEE58-AB03-4533-B7B8-63113034422E}" type="slidenum">
              <a:rPr lang="en-US" smtClean="0"/>
              <a:pPr>
                <a:defRPr/>
              </a:pPr>
              <a:t>‹#›</a:t>
            </a:fld>
            <a:endParaRPr lang="en-US" dirty="0"/>
          </a:p>
        </p:txBody>
      </p:sp>
    </p:spTree>
    <p:extLst>
      <p:ext uri="{BB962C8B-B14F-4D97-AF65-F5344CB8AC3E}">
        <p14:creationId xmlns:p14="http://schemas.microsoft.com/office/powerpoint/2010/main" val="2321431362"/>
      </p:ext>
    </p:extLst>
  </p:cSld>
  <p:clrMapOvr>
    <a:masterClrMapping/>
  </p:clrMapOvr>
  <p:hf hdr="0"/>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a:defRPr/>
            </a:pPr>
            <a:fld id="{CBDE785E-5941-4EC8-B2EC-F797675B73B8}" type="datetime3">
              <a:rPr lang="en-US" smtClean="0"/>
              <a:pPr>
                <a:defRPr/>
              </a:pPr>
              <a:t>20 April 2018</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a:defRPr/>
            </a:pPr>
            <a:r>
              <a:rPr lang="en-US" dirty="0" smtClean="0"/>
              <a:t>Title  │  Draft/Version#  │  Author/Department</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583AEE58-AB03-4533-B7B8-63113034422E}" type="slidenum">
              <a:rPr lang="en-US" smtClean="0"/>
              <a:pPr>
                <a:defRPr/>
              </a:pPr>
              <a:t>‹#›</a:t>
            </a:fld>
            <a:endParaRPr lang="en-US" dirty="0"/>
          </a:p>
        </p:txBody>
      </p:sp>
    </p:spTree>
    <p:extLst>
      <p:ext uri="{BB962C8B-B14F-4D97-AF65-F5344CB8AC3E}">
        <p14:creationId xmlns:p14="http://schemas.microsoft.com/office/powerpoint/2010/main" val="1774295943"/>
      </p:ext>
    </p:extLst>
  </p:cSld>
  <p:clrMapOvr>
    <a:masterClrMapping/>
  </p:clrMapOvr>
  <p:hf hdr="0"/>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CBDE785E-5941-4EC8-B2EC-F797675B73B8}" type="datetime3">
              <a:rPr lang="en-US" smtClean="0"/>
              <a:pPr>
                <a:defRPr/>
              </a:pPr>
              <a:t>20 April 2018</a:t>
            </a:fld>
            <a:endParaRPr lang="en-US" dirty="0"/>
          </a:p>
        </p:txBody>
      </p:sp>
      <p:sp>
        <p:nvSpPr>
          <p:cNvPr id="6" name="Footer Placeholder 5"/>
          <p:cNvSpPr>
            <a:spLocks noGrp="1"/>
          </p:cNvSpPr>
          <p:nvPr>
            <p:ph type="ftr" sz="quarter" idx="11"/>
          </p:nvPr>
        </p:nvSpPr>
        <p:spPr/>
        <p:txBody>
          <a:bodyPr/>
          <a:lstStyle/>
          <a:p>
            <a:pPr>
              <a:defRPr/>
            </a:pPr>
            <a:r>
              <a:rPr lang="en-US" dirty="0" smtClean="0"/>
              <a:t>Title  │  Draft/Version#  │  Author/Department</a:t>
            </a:r>
            <a:endParaRPr lang="en-US" dirty="0"/>
          </a:p>
        </p:txBody>
      </p:sp>
      <p:sp>
        <p:nvSpPr>
          <p:cNvPr id="7" name="Slide Number Placeholder 6"/>
          <p:cNvSpPr>
            <a:spLocks noGrp="1"/>
          </p:cNvSpPr>
          <p:nvPr>
            <p:ph type="sldNum" sz="quarter" idx="12"/>
          </p:nvPr>
        </p:nvSpPr>
        <p:spPr/>
        <p:txBody>
          <a:bodyPr/>
          <a:lstStyle/>
          <a:p>
            <a:pPr>
              <a:defRPr/>
            </a:pPr>
            <a:fld id="{583AEE58-AB03-4533-B7B8-63113034422E}" type="slidenum">
              <a:rPr lang="en-US" smtClean="0"/>
              <a:pPr>
                <a:defRPr/>
              </a:pPr>
              <a:t>‹#›</a:t>
            </a:fld>
            <a:endParaRPr lang="en-US" dirty="0"/>
          </a:p>
        </p:txBody>
      </p:sp>
    </p:spTree>
    <p:extLst>
      <p:ext uri="{BB962C8B-B14F-4D97-AF65-F5344CB8AC3E}">
        <p14:creationId xmlns:p14="http://schemas.microsoft.com/office/powerpoint/2010/main" val="2039289765"/>
      </p:ext>
    </p:extLst>
  </p:cSld>
  <p:clrMapOvr>
    <a:masterClrMapping/>
  </p:clrMapOvr>
  <p:hf hdr="0"/>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CBDE785E-5941-4EC8-B2EC-F797675B73B8}" type="datetime3">
              <a:rPr lang="en-US" smtClean="0"/>
              <a:pPr>
                <a:defRPr/>
              </a:pPr>
              <a:t>20 April 2018</a:t>
            </a:fld>
            <a:endParaRPr lang="en-US" dirty="0"/>
          </a:p>
        </p:txBody>
      </p:sp>
      <p:sp>
        <p:nvSpPr>
          <p:cNvPr id="5" name="Footer Placeholder 4"/>
          <p:cNvSpPr>
            <a:spLocks noGrp="1"/>
          </p:cNvSpPr>
          <p:nvPr>
            <p:ph type="ftr" sz="quarter" idx="11"/>
          </p:nvPr>
        </p:nvSpPr>
        <p:spPr/>
        <p:txBody>
          <a:bodyPr/>
          <a:lstStyle/>
          <a:p>
            <a:pPr>
              <a:defRPr/>
            </a:pPr>
            <a:r>
              <a:rPr lang="en-US" dirty="0" smtClean="0"/>
              <a:t>Title  │  Draft/Version#  │  Author/Department</a:t>
            </a:r>
            <a:endParaRPr lang="en-US" dirty="0"/>
          </a:p>
        </p:txBody>
      </p:sp>
      <p:sp>
        <p:nvSpPr>
          <p:cNvPr id="6" name="Slide Number Placeholder 5"/>
          <p:cNvSpPr>
            <a:spLocks noGrp="1"/>
          </p:cNvSpPr>
          <p:nvPr>
            <p:ph type="sldNum" sz="quarter" idx="12"/>
          </p:nvPr>
        </p:nvSpPr>
        <p:spPr/>
        <p:txBody>
          <a:bodyPr/>
          <a:lstStyle/>
          <a:p>
            <a:pPr>
              <a:defRPr/>
            </a:pPr>
            <a:fld id="{583AEE58-AB03-4533-B7B8-63113034422E}" type="slidenum">
              <a:rPr lang="en-US" smtClean="0"/>
              <a:pPr>
                <a:defRPr/>
              </a:pPr>
              <a:t>‹#›</a:t>
            </a:fld>
            <a:endParaRPr lang="en-US" dirty="0"/>
          </a:p>
        </p:txBody>
      </p:sp>
    </p:spTree>
    <p:extLst>
      <p:ext uri="{BB962C8B-B14F-4D97-AF65-F5344CB8AC3E}">
        <p14:creationId xmlns:p14="http://schemas.microsoft.com/office/powerpoint/2010/main" val="3447348710"/>
      </p:ext>
    </p:extLst>
  </p:cSld>
  <p:clrMapOvr>
    <a:masterClrMapping/>
  </p:clrMapOvr>
  <p:hf hdr="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CBDE785E-5941-4EC8-B2EC-F797675B73B8}" type="datetime3">
              <a:rPr lang="en-US" smtClean="0"/>
              <a:pPr>
                <a:defRPr/>
              </a:pPr>
              <a:t>20 April 2018</a:t>
            </a:fld>
            <a:endParaRPr lang="en-US" dirty="0"/>
          </a:p>
        </p:txBody>
      </p:sp>
      <p:sp>
        <p:nvSpPr>
          <p:cNvPr id="5" name="Footer Placeholder 4"/>
          <p:cNvSpPr>
            <a:spLocks noGrp="1"/>
          </p:cNvSpPr>
          <p:nvPr>
            <p:ph type="ftr" sz="quarter" idx="11"/>
          </p:nvPr>
        </p:nvSpPr>
        <p:spPr/>
        <p:txBody>
          <a:bodyPr/>
          <a:lstStyle/>
          <a:p>
            <a:pPr>
              <a:defRPr/>
            </a:pPr>
            <a:r>
              <a:rPr lang="en-US" dirty="0" smtClean="0"/>
              <a:t>Title  │  Draft/Version#  │  Author/Department</a:t>
            </a:r>
            <a:endParaRPr lang="en-US" dirty="0"/>
          </a:p>
        </p:txBody>
      </p:sp>
      <p:sp>
        <p:nvSpPr>
          <p:cNvPr id="6" name="Slide Number Placeholder 5"/>
          <p:cNvSpPr>
            <a:spLocks noGrp="1"/>
          </p:cNvSpPr>
          <p:nvPr>
            <p:ph type="sldNum" sz="quarter" idx="12"/>
          </p:nvPr>
        </p:nvSpPr>
        <p:spPr/>
        <p:txBody>
          <a:bodyPr/>
          <a:lstStyle/>
          <a:p>
            <a:pPr>
              <a:defRPr/>
            </a:pPr>
            <a:fld id="{583AEE58-AB03-4533-B7B8-63113034422E}" type="slidenum">
              <a:rPr lang="en-US" smtClean="0"/>
              <a:pPr>
                <a:defRPr/>
              </a:pPr>
              <a:t>‹#›</a:t>
            </a:fld>
            <a:endParaRPr lang="en-US" dirty="0"/>
          </a:p>
        </p:txBody>
      </p:sp>
    </p:spTree>
    <p:extLst>
      <p:ext uri="{BB962C8B-B14F-4D97-AF65-F5344CB8AC3E}">
        <p14:creationId xmlns:p14="http://schemas.microsoft.com/office/powerpoint/2010/main" val="3988712110"/>
      </p:ext>
    </p:extLst>
  </p:cSld>
  <p:clrMapOvr>
    <a:masterClrMapping/>
  </p:clrMapOvr>
  <p:hf hdr="0"/>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Rectangle 2"/>
          <p:cNvSpPr/>
          <p:nvPr userDrawn="1"/>
        </p:nvSpPr>
        <p:spPr>
          <a:xfrm>
            <a:off x="728870" y="1417983"/>
            <a:ext cx="7726017" cy="4903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9" name="Straight Connector 18"/>
          <p:cNvCxnSpPr/>
          <p:nvPr userDrawn="1"/>
        </p:nvCxnSpPr>
        <p:spPr>
          <a:xfrm>
            <a:off x="357809" y="1191798"/>
            <a:ext cx="8428382" cy="0"/>
          </a:xfrm>
          <a:prstGeom prst="line">
            <a:avLst/>
          </a:prstGeom>
          <a:ln>
            <a:solidFill>
              <a:srgbClr val="4D148C"/>
            </a:solidFill>
          </a:ln>
        </p:spPr>
        <p:style>
          <a:lnRef idx="1">
            <a:schemeClr val="accent1"/>
          </a:lnRef>
          <a:fillRef idx="0">
            <a:schemeClr val="accent1"/>
          </a:fillRef>
          <a:effectRef idx="0">
            <a:schemeClr val="accent1"/>
          </a:effectRef>
          <a:fontRef idx="minor">
            <a:schemeClr val="tx1"/>
          </a:fontRef>
        </p:style>
      </p:cxnSp>
      <p:sp>
        <p:nvSpPr>
          <p:cNvPr id="23" name="Text Placeholder 22"/>
          <p:cNvSpPr>
            <a:spLocks noGrp="1"/>
          </p:cNvSpPr>
          <p:nvPr>
            <p:ph type="body" sz="quarter" idx="10"/>
          </p:nvPr>
        </p:nvSpPr>
        <p:spPr>
          <a:xfrm>
            <a:off x="357808" y="1312655"/>
            <a:ext cx="6109253" cy="914400"/>
          </a:xfrm>
        </p:spPr>
        <p:txBody>
          <a:bodyPr/>
          <a:lstStyle>
            <a:lvl1pPr marL="292100" indent="-292100">
              <a:buClr>
                <a:srgbClr val="4D148C"/>
              </a:buClr>
              <a:buFont typeface="Arial" panose="020B0604020202020204" pitchFamily="34" charset="0"/>
              <a:buChar char="•"/>
              <a:defRPr sz="3200"/>
            </a:lvl1pPr>
            <a:lvl2pPr marL="569913" indent="-277813">
              <a:buClr>
                <a:srgbClr val="4D148C"/>
              </a:buClr>
              <a:defRPr sz="28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12" descr="wordmark.gif"/>
          <p:cNvPicPr>
            <a:picLocks noChangeAspect="1"/>
          </p:cNvPicPr>
          <p:nvPr userDrawn="1"/>
        </p:nvPicPr>
        <p:blipFill>
          <a:blip r:embed="rId2"/>
          <a:srcRect/>
          <a:stretch>
            <a:fillRect/>
          </a:stretch>
        </p:blipFill>
        <p:spPr bwMode="auto">
          <a:xfrm>
            <a:off x="357808" y="6428232"/>
            <a:ext cx="1137677" cy="396352"/>
          </a:xfrm>
          <a:prstGeom prst="rect">
            <a:avLst/>
          </a:prstGeom>
          <a:noFill/>
          <a:ln w="9525">
            <a:noFill/>
            <a:miter lim="800000"/>
            <a:headEnd/>
            <a:tailEnd/>
          </a:ln>
        </p:spPr>
      </p:pic>
    </p:spTree>
    <p:extLst>
      <p:ext uri="{BB962C8B-B14F-4D97-AF65-F5344CB8AC3E}">
        <p14:creationId xmlns:p14="http://schemas.microsoft.com/office/powerpoint/2010/main" val="2132661618"/>
      </p:ext>
    </p:extLst>
  </p:cSld>
  <p:clrMapOvr>
    <a:masterClrMapping/>
  </p:clrMapOvr>
  <p:transition/>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149B54-6B63-4951-9332-245F814B3C2E}" type="datetimeFigureOut">
              <a:rPr lang="en-US" smtClean="0"/>
              <a:t>4/20/2018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E093650-BEAD-4B91-8D85-9399F8027629}" type="slidenum">
              <a:rPr lang="en-US" smtClean="0"/>
              <a:t>‹#›</a:t>
            </a:fld>
            <a:endParaRPr lang="en-US" dirty="0"/>
          </a:p>
        </p:txBody>
      </p:sp>
    </p:spTree>
    <p:extLst>
      <p:ext uri="{BB962C8B-B14F-4D97-AF65-F5344CB8AC3E}">
        <p14:creationId xmlns:p14="http://schemas.microsoft.com/office/powerpoint/2010/main" val="1476498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149B54-6B63-4951-9332-245F814B3C2E}" type="datetimeFigureOut">
              <a:rPr lang="en-US" smtClean="0"/>
              <a:t>4/20/2018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E093650-BEAD-4B91-8D85-9399F8027629}" type="slidenum">
              <a:rPr lang="en-US" smtClean="0"/>
              <a:t>‹#›</a:t>
            </a:fld>
            <a:endParaRPr lang="en-US" dirty="0"/>
          </a:p>
        </p:txBody>
      </p:sp>
    </p:spTree>
    <p:extLst>
      <p:ext uri="{BB962C8B-B14F-4D97-AF65-F5344CB8AC3E}">
        <p14:creationId xmlns:p14="http://schemas.microsoft.com/office/powerpoint/2010/main" val="413474523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149B54-6B63-4951-9332-245F814B3C2E}" type="datetimeFigureOut">
              <a:rPr lang="en-US" smtClean="0"/>
              <a:t>4/20/2018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E093650-BEAD-4B91-8D85-9399F8027629}" type="slidenum">
              <a:rPr lang="en-US" smtClean="0"/>
              <a:t>‹#›</a:t>
            </a:fld>
            <a:endParaRPr lang="en-US" dirty="0"/>
          </a:p>
        </p:txBody>
      </p:sp>
    </p:spTree>
    <p:extLst>
      <p:ext uri="{BB962C8B-B14F-4D97-AF65-F5344CB8AC3E}">
        <p14:creationId xmlns:p14="http://schemas.microsoft.com/office/powerpoint/2010/main" val="1876577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FX Gray">
    <p:bg>
      <p:bgPr>
        <a:solidFill>
          <a:schemeClr val="accent2"/>
        </a:solidFill>
        <a:effectLst/>
      </p:bgPr>
    </p:bg>
    <p:spTree>
      <p:nvGrpSpPr>
        <p:cNvPr id="1" name=""/>
        <p:cNvGrpSpPr/>
        <p:nvPr/>
      </p:nvGrpSpPr>
      <p:grpSpPr>
        <a:xfrm>
          <a:off x="0" y="0"/>
          <a:ext cx="0" cy="0"/>
          <a:chOff x="0" y="0"/>
          <a:chExt cx="0" cy="0"/>
        </a:xfrm>
      </p:grpSpPr>
      <p:sp>
        <p:nvSpPr>
          <p:cNvPr id="22" name="Rectangle 8"/>
          <p:cNvSpPr>
            <a:spLocks noGrp="1" noChangeArrowheads="1"/>
          </p:cNvSpPr>
          <p:nvPr>
            <p:ph type="ctrTitle" sz="quarter" hasCustomPrompt="1"/>
          </p:nvPr>
        </p:nvSpPr>
        <p:spPr>
          <a:xfrm>
            <a:off x="2259896" y="3347034"/>
            <a:ext cx="6370638" cy="1218795"/>
          </a:xfrm>
        </p:spPr>
        <p:txBody>
          <a:bodyPr>
            <a:spAutoFit/>
          </a:bodyPr>
          <a:lstStyle>
            <a:lvl1pPr marL="0" marR="0" indent="0" algn="l" defTabSz="914400" rtl="0" eaLnBrk="1" fontAlgn="base" latinLnBrk="0" hangingPunct="1">
              <a:lnSpc>
                <a:spcPct val="90000"/>
              </a:lnSpc>
              <a:spcBef>
                <a:spcPct val="0"/>
              </a:spcBef>
              <a:spcAft>
                <a:spcPct val="0"/>
              </a:spcAft>
              <a:buClrTx/>
              <a:buSzTx/>
              <a:buFontTx/>
              <a:buNone/>
              <a:tabLst/>
              <a:defRPr sz="4400" baseline="0">
                <a:solidFill>
                  <a:schemeClr val="bg1"/>
                </a:solidFill>
              </a:defRPr>
            </a:lvl1pPr>
          </a:lstStyle>
          <a:p>
            <a:r>
              <a:rPr lang="en-US" dirty="0" smtClean="0"/>
              <a:t>Click to add presentation title</a:t>
            </a:r>
            <a:endParaRPr lang="en-US" dirty="0"/>
          </a:p>
        </p:txBody>
      </p:sp>
      <p:sp>
        <p:nvSpPr>
          <p:cNvPr id="23" name="Rectangle 9"/>
          <p:cNvSpPr>
            <a:spLocks noGrp="1" noChangeArrowheads="1"/>
          </p:cNvSpPr>
          <p:nvPr>
            <p:ph type="subTitle" sz="quarter" idx="1" hasCustomPrompt="1"/>
          </p:nvPr>
        </p:nvSpPr>
        <p:spPr>
          <a:xfrm>
            <a:off x="2274005" y="4705882"/>
            <a:ext cx="6361995" cy="637822"/>
          </a:xfrm>
        </p:spPr>
        <p:txBody>
          <a:bodyPr>
            <a:noAutofit/>
          </a:bodyPr>
          <a:lstStyle>
            <a:lvl1pPr marL="0" marR="0" indent="0" algn="l" defTabSz="914400" rtl="0" eaLnBrk="1" fontAlgn="auto" latinLnBrk="0" hangingPunct="1">
              <a:lnSpc>
                <a:spcPct val="80000"/>
              </a:lnSpc>
              <a:spcBef>
                <a:spcPct val="25000"/>
              </a:spcBef>
              <a:spcAft>
                <a:spcPts val="0"/>
              </a:spcAft>
              <a:buClrTx/>
              <a:buSzPct val="90000"/>
              <a:buFontTx/>
              <a:buNone/>
              <a:tabLst/>
              <a:defRPr sz="2000">
                <a:solidFill>
                  <a:schemeClr val="bg1"/>
                </a:solidFill>
              </a:defRPr>
            </a:lvl1pPr>
          </a:lstStyle>
          <a:p>
            <a:r>
              <a:rPr lang="en-US" dirty="0" smtClean="0"/>
              <a:t>Click to add Author/Department/Subtitle</a:t>
            </a:r>
          </a:p>
        </p:txBody>
      </p:sp>
      <p:sp>
        <p:nvSpPr>
          <p:cNvPr id="24" name="Text Placeholder 7"/>
          <p:cNvSpPr>
            <a:spLocks noGrp="1"/>
          </p:cNvSpPr>
          <p:nvPr>
            <p:ph type="body" sz="quarter" idx="12" hasCustomPrompt="1"/>
          </p:nvPr>
        </p:nvSpPr>
        <p:spPr>
          <a:xfrm>
            <a:off x="2271889" y="5357639"/>
            <a:ext cx="6364111" cy="310620"/>
          </a:xfrm>
        </p:spPr>
        <p:txBody>
          <a:bodyPr/>
          <a:lstStyle>
            <a:lvl1pPr>
              <a:defRPr sz="1800" b="0">
                <a:solidFill>
                  <a:schemeClr val="bg1"/>
                </a:solidFill>
              </a:defRPr>
            </a:lvl1pPr>
          </a:lstStyle>
          <a:p>
            <a:pPr lvl="0"/>
            <a:r>
              <a:rPr lang="en-US" dirty="0" smtClean="0"/>
              <a:t>Click to add Date</a:t>
            </a:r>
          </a:p>
        </p:txBody>
      </p:sp>
      <p:grpSp>
        <p:nvGrpSpPr>
          <p:cNvPr id="6" name="Group 5"/>
          <p:cNvGrpSpPr/>
          <p:nvPr userDrawn="1"/>
        </p:nvGrpSpPr>
        <p:grpSpPr>
          <a:xfrm rot="16200000">
            <a:off x="-442777" y="2816624"/>
            <a:ext cx="3177870" cy="1313341"/>
            <a:chOff x="638175" y="6150102"/>
            <a:chExt cx="1430442" cy="591169"/>
          </a:xfrm>
        </p:grpSpPr>
        <p:grpSp>
          <p:nvGrpSpPr>
            <p:cNvPr id="7" name="Group 11"/>
            <p:cNvGrpSpPr>
              <a:grpSpLocks noChangeAspect="1"/>
            </p:cNvGrpSpPr>
            <p:nvPr userDrawn="1"/>
          </p:nvGrpSpPr>
          <p:grpSpPr>
            <a:xfrm>
              <a:off x="638175" y="6150102"/>
              <a:ext cx="1430442" cy="384048"/>
              <a:chOff x="1604963" y="814388"/>
              <a:chExt cx="1223962" cy="328612"/>
            </a:xfrm>
            <a:solidFill>
              <a:schemeClr val="bg1"/>
            </a:solidFill>
          </p:grpSpPr>
          <p:sp>
            <p:nvSpPr>
              <p:cNvPr id="16" name="Freeform 7"/>
              <p:cNvSpPr>
                <a:spLocks noEditPoints="1"/>
              </p:cNvSpPr>
              <p:nvPr userDrawn="1"/>
            </p:nvSpPr>
            <p:spPr bwMode="auto">
              <a:xfrm>
                <a:off x="2749550" y="1060450"/>
                <a:ext cx="79375" cy="74612"/>
              </a:xfrm>
              <a:custGeom>
                <a:avLst/>
                <a:gdLst/>
                <a:ahLst/>
                <a:cxnLst>
                  <a:cxn ang="0">
                    <a:pos x="19" y="10"/>
                  </a:cxn>
                  <a:cxn ang="0">
                    <a:pos x="11" y="2"/>
                  </a:cxn>
                  <a:cxn ang="0">
                    <a:pos x="2" y="10"/>
                  </a:cxn>
                  <a:cxn ang="0">
                    <a:pos x="11" y="19"/>
                  </a:cxn>
                  <a:cxn ang="0">
                    <a:pos x="19" y="10"/>
                  </a:cxn>
                  <a:cxn ang="0">
                    <a:pos x="19" y="10"/>
                  </a:cxn>
                  <a:cxn ang="0">
                    <a:pos x="8" y="11"/>
                  </a:cxn>
                  <a:cxn ang="0">
                    <a:pos x="8" y="16"/>
                  </a:cxn>
                  <a:cxn ang="0">
                    <a:pos x="7" y="16"/>
                  </a:cxn>
                  <a:cxn ang="0">
                    <a:pos x="7" y="4"/>
                  </a:cxn>
                  <a:cxn ang="0">
                    <a:pos x="11" y="4"/>
                  </a:cxn>
                  <a:cxn ang="0">
                    <a:pos x="15" y="7"/>
                  </a:cxn>
                  <a:cxn ang="0">
                    <a:pos x="13" y="10"/>
                  </a:cxn>
                  <a:cxn ang="0">
                    <a:pos x="13" y="10"/>
                  </a:cxn>
                  <a:cxn ang="0">
                    <a:pos x="14" y="13"/>
                  </a:cxn>
                  <a:cxn ang="0">
                    <a:pos x="15" y="16"/>
                  </a:cxn>
                  <a:cxn ang="0">
                    <a:pos x="13" y="16"/>
                  </a:cxn>
                  <a:cxn ang="0">
                    <a:pos x="12" y="12"/>
                  </a:cxn>
                  <a:cxn ang="0">
                    <a:pos x="10" y="11"/>
                  </a:cxn>
                  <a:cxn ang="0">
                    <a:pos x="8" y="11"/>
                  </a:cxn>
                  <a:cxn ang="0">
                    <a:pos x="11" y="9"/>
                  </a:cxn>
                  <a:cxn ang="0">
                    <a:pos x="13" y="7"/>
                  </a:cxn>
                  <a:cxn ang="0">
                    <a:pos x="11" y="6"/>
                  </a:cxn>
                  <a:cxn ang="0">
                    <a:pos x="8" y="6"/>
                  </a:cxn>
                  <a:cxn ang="0">
                    <a:pos x="8" y="9"/>
                  </a:cxn>
                  <a:cxn ang="0">
                    <a:pos x="11" y="9"/>
                  </a:cxn>
                  <a:cxn ang="0">
                    <a:pos x="0" y="10"/>
                  </a:cxn>
                  <a:cxn ang="0">
                    <a:pos x="11" y="0"/>
                  </a:cxn>
                  <a:cxn ang="0">
                    <a:pos x="21" y="10"/>
                  </a:cxn>
                  <a:cxn ang="0">
                    <a:pos x="11" y="20"/>
                  </a:cxn>
                  <a:cxn ang="0">
                    <a:pos x="0" y="10"/>
                  </a:cxn>
                </a:cxnLst>
                <a:rect l="0" t="0" r="r" b="b"/>
                <a:pathLst>
                  <a:path w="21" h="20">
                    <a:moveTo>
                      <a:pt x="19" y="10"/>
                    </a:moveTo>
                    <a:cubicBezTo>
                      <a:pt x="19" y="5"/>
                      <a:pt x="15" y="2"/>
                      <a:pt x="11" y="2"/>
                    </a:cubicBezTo>
                    <a:cubicBezTo>
                      <a:pt x="6" y="2"/>
                      <a:pt x="2" y="5"/>
                      <a:pt x="2" y="10"/>
                    </a:cubicBezTo>
                    <a:cubicBezTo>
                      <a:pt x="2" y="15"/>
                      <a:pt x="6" y="19"/>
                      <a:pt x="11" y="19"/>
                    </a:cubicBezTo>
                    <a:cubicBezTo>
                      <a:pt x="15" y="19"/>
                      <a:pt x="19" y="15"/>
                      <a:pt x="19" y="10"/>
                    </a:cubicBezTo>
                    <a:cubicBezTo>
                      <a:pt x="19" y="10"/>
                      <a:pt x="19" y="10"/>
                      <a:pt x="19" y="10"/>
                    </a:cubicBezTo>
                    <a:close/>
                    <a:moveTo>
                      <a:pt x="8" y="11"/>
                    </a:moveTo>
                    <a:cubicBezTo>
                      <a:pt x="8" y="16"/>
                      <a:pt x="8" y="16"/>
                      <a:pt x="8" y="16"/>
                    </a:cubicBezTo>
                    <a:cubicBezTo>
                      <a:pt x="7" y="16"/>
                      <a:pt x="7" y="16"/>
                      <a:pt x="7" y="16"/>
                    </a:cubicBezTo>
                    <a:cubicBezTo>
                      <a:pt x="7" y="4"/>
                      <a:pt x="7" y="4"/>
                      <a:pt x="7" y="4"/>
                    </a:cubicBezTo>
                    <a:cubicBezTo>
                      <a:pt x="11" y="4"/>
                      <a:pt x="11" y="4"/>
                      <a:pt x="11" y="4"/>
                    </a:cubicBezTo>
                    <a:cubicBezTo>
                      <a:pt x="14" y="4"/>
                      <a:pt x="15" y="5"/>
                      <a:pt x="15" y="7"/>
                    </a:cubicBezTo>
                    <a:cubicBezTo>
                      <a:pt x="15" y="9"/>
                      <a:pt x="14" y="10"/>
                      <a:pt x="13" y="10"/>
                    </a:cubicBezTo>
                    <a:cubicBezTo>
                      <a:pt x="13" y="10"/>
                      <a:pt x="13" y="10"/>
                      <a:pt x="13" y="10"/>
                    </a:cubicBezTo>
                    <a:cubicBezTo>
                      <a:pt x="14" y="10"/>
                      <a:pt x="14" y="11"/>
                      <a:pt x="14" y="13"/>
                    </a:cubicBezTo>
                    <a:cubicBezTo>
                      <a:pt x="15" y="14"/>
                      <a:pt x="15" y="16"/>
                      <a:pt x="15" y="16"/>
                    </a:cubicBezTo>
                    <a:cubicBezTo>
                      <a:pt x="13" y="16"/>
                      <a:pt x="13" y="16"/>
                      <a:pt x="13" y="16"/>
                    </a:cubicBezTo>
                    <a:cubicBezTo>
                      <a:pt x="13" y="15"/>
                      <a:pt x="13" y="13"/>
                      <a:pt x="12" y="12"/>
                    </a:cubicBezTo>
                    <a:cubicBezTo>
                      <a:pt x="12" y="11"/>
                      <a:pt x="11" y="11"/>
                      <a:pt x="10" y="11"/>
                    </a:cubicBezTo>
                    <a:cubicBezTo>
                      <a:pt x="8" y="11"/>
                      <a:pt x="8" y="11"/>
                      <a:pt x="8" y="11"/>
                    </a:cubicBezTo>
                    <a:close/>
                    <a:moveTo>
                      <a:pt x="11" y="9"/>
                    </a:moveTo>
                    <a:cubicBezTo>
                      <a:pt x="12" y="9"/>
                      <a:pt x="13" y="8"/>
                      <a:pt x="13" y="7"/>
                    </a:cubicBezTo>
                    <a:cubicBezTo>
                      <a:pt x="13" y="6"/>
                      <a:pt x="12" y="6"/>
                      <a:pt x="11" y="6"/>
                    </a:cubicBezTo>
                    <a:cubicBezTo>
                      <a:pt x="8" y="6"/>
                      <a:pt x="8" y="6"/>
                      <a:pt x="8" y="6"/>
                    </a:cubicBezTo>
                    <a:cubicBezTo>
                      <a:pt x="8" y="9"/>
                      <a:pt x="8" y="9"/>
                      <a:pt x="8" y="9"/>
                    </a:cubicBezTo>
                    <a:cubicBezTo>
                      <a:pt x="11" y="9"/>
                      <a:pt x="11" y="9"/>
                      <a:pt x="11" y="9"/>
                    </a:cubicBezTo>
                    <a:close/>
                    <a:moveTo>
                      <a:pt x="0" y="10"/>
                    </a:moveTo>
                    <a:cubicBezTo>
                      <a:pt x="0" y="4"/>
                      <a:pt x="5" y="0"/>
                      <a:pt x="11" y="0"/>
                    </a:cubicBezTo>
                    <a:cubicBezTo>
                      <a:pt x="16" y="0"/>
                      <a:pt x="21" y="4"/>
                      <a:pt x="21" y="10"/>
                    </a:cubicBezTo>
                    <a:cubicBezTo>
                      <a:pt x="21" y="16"/>
                      <a:pt x="16" y="20"/>
                      <a:pt x="11" y="20"/>
                    </a:cubicBezTo>
                    <a:cubicBezTo>
                      <a:pt x="5" y="20"/>
                      <a:pt x="0" y="16"/>
                      <a:pt x="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8"/>
              <p:cNvSpPr>
                <a:spLocks noEditPoints="1"/>
              </p:cNvSpPr>
              <p:nvPr userDrawn="1"/>
            </p:nvSpPr>
            <p:spPr bwMode="auto">
              <a:xfrm>
                <a:off x="1604963" y="814388"/>
                <a:ext cx="1106487" cy="328612"/>
              </a:xfrm>
              <a:custGeom>
                <a:avLst/>
                <a:gdLst/>
                <a:ahLst/>
                <a:cxnLst>
                  <a:cxn ang="0">
                    <a:pos x="295" y="29"/>
                  </a:cxn>
                  <a:cxn ang="0">
                    <a:pos x="256" y="41"/>
                  </a:cxn>
                  <a:cxn ang="0">
                    <a:pos x="191" y="29"/>
                  </a:cxn>
                  <a:cxn ang="0">
                    <a:pos x="217" y="22"/>
                  </a:cxn>
                  <a:cxn ang="0">
                    <a:pos x="147" y="0"/>
                  </a:cxn>
                  <a:cxn ang="0">
                    <a:pos x="147" y="34"/>
                  </a:cxn>
                  <a:cxn ang="0">
                    <a:pos x="104" y="48"/>
                  </a:cxn>
                  <a:cxn ang="0">
                    <a:pos x="48" y="42"/>
                  </a:cxn>
                  <a:cxn ang="0">
                    <a:pos x="23" y="31"/>
                  </a:cxn>
                  <a:cxn ang="0">
                    <a:pos x="50" y="18"/>
                  </a:cxn>
                  <a:cxn ang="0">
                    <a:pos x="0" y="0"/>
                  </a:cxn>
                  <a:cxn ang="0">
                    <a:pos x="23" y="85"/>
                  </a:cxn>
                  <a:cxn ang="0">
                    <a:pos x="45" y="49"/>
                  </a:cxn>
                  <a:cxn ang="0">
                    <a:pos x="75" y="87"/>
                  </a:cxn>
                  <a:cxn ang="0">
                    <a:pos x="85" y="68"/>
                  </a:cxn>
                  <a:cxn ang="0">
                    <a:pos x="64" y="61"/>
                  </a:cxn>
                  <a:cxn ang="0">
                    <a:pos x="131" y="88"/>
                  </a:cxn>
                  <a:cxn ang="0">
                    <a:pos x="147" y="79"/>
                  </a:cxn>
                  <a:cxn ang="0">
                    <a:pos x="245" y="85"/>
                  </a:cxn>
                  <a:cxn ang="0">
                    <a:pos x="266" y="85"/>
                  </a:cxn>
                  <a:cxn ang="0">
                    <a:pos x="270" y="57"/>
                  </a:cxn>
                  <a:cxn ang="0">
                    <a:pos x="75" y="40"/>
                  </a:cxn>
                  <a:cxn ang="0">
                    <a:pos x="64" y="49"/>
                  </a:cxn>
                  <a:cxn ang="0">
                    <a:pos x="123" y="58"/>
                  </a:cxn>
                  <a:cxn ang="0">
                    <a:pos x="147" y="58"/>
                  </a:cxn>
                  <a:cxn ang="0">
                    <a:pos x="213" y="80"/>
                  </a:cxn>
                  <a:cxn ang="0">
                    <a:pos x="169" y="4"/>
                  </a:cxn>
                  <a:cxn ang="0">
                    <a:pos x="213" y="18"/>
                  </a:cxn>
                  <a:cxn ang="0">
                    <a:pos x="187" y="33"/>
                  </a:cxn>
                  <a:cxn ang="0">
                    <a:pos x="213" y="46"/>
                  </a:cxn>
                  <a:cxn ang="0">
                    <a:pos x="187" y="67"/>
                  </a:cxn>
                  <a:cxn ang="0">
                    <a:pos x="213" y="80"/>
                  </a:cxn>
                  <a:cxn ang="0">
                    <a:pos x="191" y="51"/>
                  </a:cxn>
                  <a:cxn ang="0">
                    <a:pos x="217" y="31"/>
                  </a:cxn>
                  <a:cxn ang="0">
                    <a:pos x="217" y="83"/>
                  </a:cxn>
                  <a:cxn ang="0">
                    <a:pos x="191" y="62"/>
                  </a:cxn>
                  <a:cxn ang="0">
                    <a:pos x="243" y="80"/>
                  </a:cxn>
                  <a:cxn ang="0">
                    <a:pos x="247" y="57"/>
                  </a:cxn>
                  <a:cxn ang="0">
                    <a:pos x="244" y="33"/>
                  </a:cxn>
                  <a:cxn ang="0">
                    <a:pos x="268" y="33"/>
                  </a:cxn>
                  <a:cxn ang="0">
                    <a:pos x="265" y="57"/>
                  </a:cxn>
                  <a:cxn ang="0">
                    <a:pos x="267" y="80"/>
                  </a:cxn>
                </a:cxnLst>
                <a:rect l="0" t="0" r="r" b="b"/>
                <a:pathLst>
                  <a:path w="295" h="88">
                    <a:moveTo>
                      <a:pt x="270" y="57"/>
                    </a:moveTo>
                    <a:cubicBezTo>
                      <a:pt x="295" y="29"/>
                      <a:pt x="295" y="29"/>
                      <a:pt x="295" y="29"/>
                    </a:cubicBezTo>
                    <a:cubicBezTo>
                      <a:pt x="266" y="29"/>
                      <a:pt x="266" y="29"/>
                      <a:pt x="266" y="29"/>
                    </a:cubicBezTo>
                    <a:cubicBezTo>
                      <a:pt x="256" y="41"/>
                      <a:pt x="256" y="41"/>
                      <a:pt x="256" y="41"/>
                    </a:cubicBezTo>
                    <a:cubicBezTo>
                      <a:pt x="246" y="29"/>
                      <a:pt x="246" y="29"/>
                      <a:pt x="246" y="29"/>
                    </a:cubicBezTo>
                    <a:cubicBezTo>
                      <a:pt x="191" y="29"/>
                      <a:pt x="191" y="29"/>
                      <a:pt x="191" y="29"/>
                    </a:cubicBezTo>
                    <a:cubicBezTo>
                      <a:pt x="191" y="22"/>
                      <a:pt x="191" y="22"/>
                      <a:pt x="191" y="22"/>
                    </a:cubicBezTo>
                    <a:cubicBezTo>
                      <a:pt x="217" y="22"/>
                      <a:pt x="217" y="22"/>
                      <a:pt x="217" y="22"/>
                    </a:cubicBezTo>
                    <a:cubicBezTo>
                      <a:pt x="217" y="0"/>
                      <a:pt x="217" y="0"/>
                      <a:pt x="217" y="0"/>
                    </a:cubicBezTo>
                    <a:cubicBezTo>
                      <a:pt x="147" y="0"/>
                      <a:pt x="147" y="0"/>
                      <a:pt x="147" y="0"/>
                    </a:cubicBezTo>
                    <a:cubicBezTo>
                      <a:pt x="147" y="34"/>
                      <a:pt x="147" y="34"/>
                      <a:pt x="147" y="34"/>
                    </a:cubicBezTo>
                    <a:cubicBezTo>
                      <a:pt x="147" y="34"/>
                      <a:pt x="147" y="34"/>
                      <a:pt x="147" y="34"/>
                    </a:cubicBezTo>
                    <a:cubicBezTo>
                      <a:pt x="143" y="29"/>
                      <a:pt x="137" y="28"/>
                      <a:pt x="131" y="28"/>
                    </a:cubicBezTo>
                    <a:cubicBezTo>
                      <a:pt x="118" y="28"/>
                      <a:pt x="108" y="36"/>
                      <a:pt x="104" y="48"/>
                    </a:cubicBezTo>
                    <a:cubicBezTo>
                      <a:pt x="100" y="35"/>
                      <a:pt x="90" y="27"/>
                      <a:pt x="75" y="27"/>
                    </a:cubicBezTo>
                    <a:cubicBezTo>
                      <a:pt x="63" y="27"/>
                      <a:pt x="53" y="33"/>
                      <a:pt x="48" y="42"/>
                    </a:cubicBezTo>
                    <a:cubicBezTo>
                      <a:pt x="48" y="31"/>
                      <a:pt x="48" y="31"/>
                      <a:pt x="48" y="31"/>
                    </a:cubicBezTo>
                    <a:cubicBezTo>
                      <a:pt x="23" y="31"/>
                      <a:pt x="23" y="31"/>
                      <a:pt x="23" y="31"/>
                    </a:cubicBezTo>
                    <a:cubicBezTo>
                      <a:pt x="23" y="18"/>
                      <a:pt x="23" y="18"/>
                      <a:pt x="23" y="18"/>
                    </a:cubicBezTo>
                    <a:cubicBezTo>
                      <a:pt x="50" y="18"/>
                      <a:pt x="50" y="18"/>
                      <a:pt x="50" y="18"/>
                    </a:cubicBezTo>
                    <a:cubicBezTo>
                      <a:pt x="50" y="0"/>
                      <a:pt x="50" y="0"/>
                      <a:pt x="50" y="0"/>
                    </a:cubicBezTo>
                    <a:cubicBezTo>
                      <a:pt x="0" y="0"/>
                      <a:pt x="0" y="0"/>
                      <a:pt x="0" y="0"/>
                    </a:cubicBezTo>
                    <a:cubicBezTo>
                      <a:pt x="0" y="85"/>
                      <a:pt x="0" y="85"/>
                      <a:pt x="0" y="85"/>
                    </a:cubicBezTo>
                    <a:cubicBezTo>
                      <a:pt x="23" y="85"/>
                      <a:pt x="23" y="85"/>
                      <a:pt x="23" y="85"/>
                    </a:cubicBezTo>
                    <a:cubicBezTo>
                      <a:pt x="23" y="49"/>
                      <a:pt x="23" y="49"/>
                      <a:pt x="23" y="49"/>
                    </a:cubicBezTo>
                    <a:cubicBezTo>
                      <a:pt x="45" y="49"/>
                      <a:pt x="45" y="49"/>
                      <a:pt x="45" y="49"/>
                    </a:cubicBezTo>
                    <a:cubicBezTo>
                      <a:pt x="45" y="51"/>
                      <a:pt x="44" y="54"/>
                      <a:pt x="44" y="57"/>
                    </a:cubicBezTo>
                    <a:cubicBezTo>
                      <a:pt x="44" y="75"/>
                      <a:pt x="58" y="87"/>
                      <a:pt x="75" y="87"/>
                    </a:cubicBezTo>
                    <a:cubicBezTo>
                      <a:pt x="90" y="87"/>
                      <a:pt x="99" y="81"/>
                      <a:pt x="104" y="68"/>
                    </a:cubicBezTo>
                    <a:cubicBezTo>
                      <a:pt x="85" y="68"/>
                      <a:pt x="85" y="68"/>
                      <a:pt x="85" y="68"/>
                    </a:cubicBezTo>
                    <a:cubicBezTo>
                      <a:pt x="82" y="72"/>
                      <a:pt x="80" y="73"/>
                      <a:pt x="75" y="73"/>
                    </a:cubicBezTo>
                    <a:cubicBezTo>
                      <a:pt x="69" y="73"/>
                      <a:pt x="64" y="68"/>
                      <a:pt x="64" y="61"/>
                    </a:cubicBezTo>
                    <a:cubicBezTo>
                      <a:pt x="103" y="61"/>
                      <a:pt x="103" y="61"/>
                      <a:pt x="103" y="61"/>
                    </a:cubicBezTo>
                    <a:cubicBezTo>
                      <a:pt x="105" y="75"/>
                      <a:pt x="116" y="88"/>
                      <a:pt x="131" y="88"/>
                    </a:cubicBezTo>
                    <a:cubicBezTo>
                      <a:pt x="137" y="88"/>
                      <a:pt x="143" y="84"/>
                      <a:pt x="147" y="79"/>
                    </a:cubicBezTo>
                    <a:cubicBezTo>
                      <a:pt x="147" y="79"/>
                      <a:pt x="147" y="79"/>
                      <a:pt x="147" y="79"/>
                    </a:cubicBezTo>
                    <a:cubicBezTo>
                      <a:pt x="147" y="85"/>
                      <a:pt x="147" y="85"/>
                      <a:pt x="147" y="85"/>
                    </a:cubicBezTo>
                    <a:cubicBezTo>
                      <a:pt x="245" y="85"/>
                      <a:pt x="245" y="85"/>
                      <a:pt x="245" y="85"/>
                    </a:cubicBezTo>
                    <a:cubicBezTo>
                      <a:pt x="255" y="73"/>
                      <a:pt x="255" y="73"/>
                      <a:pt x="255" y="73"/>
                    </a:cubicBezTo>
                    <a:cubicBezTo>
                      <a:pt x="266" y="85"/>
                      <a:pt x="266" y="85"/>
                      <a:pt x="266" y="85"/>
                    </a:cubicBezTo>
                    <a:cubicBezTo>
                      <a:pt x="295" y="85"/>
                      <a:pt x="295" y="85"/>
                      <a:pt x="295" y="85"/>
                    </a:cubicBezTo>
                    <a:lnTo>
                      <a:pt x="270" y="57"/>
                    </a:lnTo>
                    <a:close/>
                    <a:moveTo>
                      <a:pt x="64" y="49"/>
                    </a:moveTo>
                    <a:cubicBezTo>
                      <a:pt x="66" y="44"/>
                      <a:pt x="70" y="40"/>
                      <a:pt x="75" y="40"/>
                    </a:cubicBezTo>
                    <a:cubicBezTo>
                      <a:pt x="81" y="40"/>
                      <a:pt x="85" y="44"/>
                      <a:pt x="86" y="49"/>
                    </a:cubicBezTo>
                    <a:cubicBezTo>
                      <a:pt x="86" y="49"/>
                      <a:pt x="64" y="49"/>
                      <a:pt x="64" y="49"/>
                    </a:cubicBezTo>
                    <a:close/>
                    <a:moveTo>
                      <a:pt x="135" y="72"/>
                    </a:moveTo>
                    <a:cubicBezTo>
                      <a:pt x="128" y="72"/>
                      <a:pt x="123" y="65"/>
                      <a:pt x="123" y="58"/>
                    </a:cubicBezTo>
                    <a:cubicBezTo>
                      <a:pt x="123" y="50"/>
                      <a:pt x="127" y="43"/>
                      <a:pt x="135" y="43"/>
                    </a:cubicBezTo>
                    <a:cubicBezTo>
                      <a:pt x="143" y="43"/>
                      <a:pt x="147" y="50"/>
                      <a:pt x="147" y="58"/>
                    </a:cubicBezTo>
                    <a:cubicBezTo>
                      <a:pt x="147" y="65"/>
                      <a:pt x="143" y="72"/>
                      <a:pt x="135" y="72"/>
                    </a:cubicBezTo>
                    <a:close/>
                    <a:moveTo>
                      <a:pt x="213" y="80"/>
                    </a:moveTo>
                    <a:cubicBezTo>
                      <a:pt x="169" y="80"/>
                      <a:pt x="169" y="80"/>
                      <a:pt x="169" y="80"/>
                    </a:cubicBezTo>
                    <a:cubicBezTo>
                      <a:pt x="169" y="4"/>
                      <a:pt x="169" y="4"/>
                      <a:pt x="169" y="4"/>
                    </a:cubicBezTo>
                    <a:cubicBezTo>
                      <a:pt x="213" y="4"/>
                      <a:pt x="213" y="4"/>
                      <a:pt x="213" y="4"/>
                    </a:cubicBezTo>
                    <a:cubicBezTo>
                      <a:pt x="213" y="18"/>
                      <a:pt x="213" y="18"/>
                      <a:pt x="213" y="18"/>
                    </a:cubicBezTo>
                    <a:cubicBezTo>
                      <a:pt x="187" y="18"/>
                      <a:pt x="187" y="18"/>
                      <a:pt x="187" y="18"/>
                    </a:cubicBezTo>
                    <a:cubicBezTo>
                      <a:pt x="187" y="33"/>
                      <a:pt x="187" y="33"/>
                      <a:pt x="187" y="33"/>
                    </a:cubicBezTo>
                    <a:cubicBezTo>
                      <a:pt x="213" y="33"/>
                      <a:pt x="213" y="33"/>
                      <a:pt x="213" y="33"/>
                    </a:cubicBezTo>
                    <a:cubicBezTo>
                      <a:pt x="213" y="46"/>
                      <a:pt x="213" y="46"/>
                      <a:pt x="213" y="46"/>
                    </a:cubicBezTo>
                    <a:cubicBezTo>
                      <a:pt x="187" y="46"/>
                      <a:pt x="187" y="46"/>
                      <a:pt x="187" y="46"/>
                    </a:cubicBezTo>
                    <a:cubicBezTo>
                      <a:pt x="187" y="67"/>
                      <a:pt x="187" y="67"/>
                      <a:pt x="187" y="67"/>
                    </a:cubicBezTo>
                    <a:cubicBezTo>
                      <a:pt x="213" y="67"/>
                      <a:pt x="213" y="67"/>
                      <a:pt x="213" y="67"/>
                    </a:cubicBezTo>
                    <a:lnTo>
                      <a:pt x="213" y="80"/>
                    </a:lnTo>
                    <a:close/>
                    <a:moveTo>
                      <a:pt x="191" y="62"/>
                    </a:moveTo>
                    <a:cubicBezTo>
                      <a:pt x="191" y="51"/>
                      <a:pt x="191" y="51"/>
                      <a:pt x="191" y="51"/>
                    </a:cubicBezTo>
                    <a:cubicBezTo>
                      <a:pt x="217" y="51"/>
                      <a:pt x="217" y="51"/>
                      <a:pt x="217" y="51"/>
                    </a:cubicBezTo>
                    <a:cubicBezTo>
                      <a:pt x="217" y="31"/>
                      <a:pt x="217" y="31"/>
                      <a:pt x="217" y="31"/>
                    </a:cubicBezTo>
                    <a:cubicBezTo>
                      <a:pt x="241" y="57"/>
                      <a:pt x="241" y="57"/>
                      <a:pt x="241" y="57"/>
                    </a:cubicBezTo>
                    <a:cubicBezTo>
                      <a:pt x="217" y="83"/>
                      <a:pt x="217" y="83"/>
                      <a:pt x="217" y="83"/>
                    </a:cubicBezTo>
                    <a:cubicBezTo>
                      <a:pt x="217" y="62"/>
                      <a:pt x="217" y="62"/>
                      <a:pt x="217" y="62"/>
                    </a:cubicBezTo>
                    <a:lnTo>
                      <a:pt x="191" y="62"/>
                    </a:lnTo>
                    <a:close/>
                    <a:moveTo>
                      <a:pt x="255" y="67"/>
                    </a:moveTo>
                    <a:cubicBezTo>
                      <a:pt x="243" y="80"/>
                      <a:pt x="243" y="80"/>
                      <a:pt x="243" y="80"/>
                    </a:cubicBezTo>
                    <a:cubicBezTo>
                      <a:pt x="226" y="80"/>
                      <a:pt x="226" y="80"/>
                      <a:pt x="226" y="80"/>
                    </a:cubicBezTo>
                    <a:cubicBezTo>
                      <a:pt x="247" y="57"/>
                      <a:pt x="247" y="57"/>
                      <a:pt x="247" y="57"/>
                    </a:cubicBezTo>
                    <a:cubicBezTo>
                      <a:pt x="226" y="33"/>
                      <a:pt x="226" y="33"/>
                      <a:pt x="226" y="33"/>
                    </a:cubicBezTo>
                    <a:cubicBezTo>
                      <a:pt x="244" y="33"/>
                      <a:pt x="244" y="33"/>
                      <a:pt x="244" y="33"/>
                    </a:cubicBezTo>
                    <a:cubicBezTo>
                      <a:pt x="256" y="47"/>
                      <a:pt x="256" y="47"/>
                      <a:pt x="256" y="47"/>
                    </a:cubicBezTo>
                    <a:cubicBezTo>
                      <a:pt x="268" y="33"/>
                      <a:pt x="268" y="33"/>
                      <a:pt x="268" y="33"/>
                    </a:cubicBezTo>
                    <a:cubicBezTo>
                      <a:pt x="286" y="33"/>
                      <a:pt x="286" y="33"/>
                      <a:pt x="286" y="33"/>
                    </a:cubicBezTo>
                    <a:cubicBezTo>
                      <a:pt x="265" y="57"/>
                      <a:pt x="265" y="57"/>
                      <a:pt x="265" y="57"/>
                    </a:cubicBezTo>
                    <a:cubicBezTo>
                      <a:pt x="286" y="80"/>
                      <a:pt x="286" y="80"/>
                      <a:pt x="286" y="80"/>
                    </a:cubicBezTo>
                    <a:cubicBezTo>
                      <a:pt x="267" y="80"/>
                      <a:pt x="267" y="80"/>
                      <a:pt x="267" y="80"/>
                    </a:cubicBezTo>
                    <a:lnTo>
                      <a:pt x="255" y="67"/>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8" name="Group 31"/>
            <p:cNvGrpSpPr/>
            <p:nvPr userDrawn="1"/>
          </p:nvGrpSpPr>
          <p:grpSpPr>
            <a:xfrm rot="5400000">
              <a:off x="1578000" y="6372488"/>
              <a:ext cx="166787" cy="570779"/>
              <a:chOff x="1445069" y="1844011"/>
              <a:chExt cx="445644" cy="1525095"/>
            </a:xfrm>
          </p:grpSpPr>
          <p:sp>
            <p:nvSpPr>
              <p:cNvPr id="9" name="Freeform 8"/>
              <p:cNvSpPr>
                <a:spLocks/>
              </p:cNvSpPr>
              <p:nvPr userDrawn="1"/>
            </p:nvSpPr>
            <p:spPr bwMode="auto">
              <a:xfrm rot="16200000">
                <a:off x="1519345" y="3091816"/>
                <a:ext cx="203014" cy="351565"/>
              </a:xfrm>
              <a:custGeom>
                <a:avLst/>
                <a:gdLst/>
                <a:ahLst/>
                <a:cxnLst>
                  <a:cxn ang="0">
                    <a:pos x="0" y="71"/>
                  </a:cxn>
                  <a:cxn ang="0">
                    <a:pos x="0" y="0"/>
                  </a:cxn>
                  <a:cxn ang="0">
                    <a:pos x="41" y="0"/>
                  </a:cxn>
                  <a:cxn ang="0">
                    <a:pos x="41" y="5"/>
                  </a:cxn>
                  <a:cxn ang="0">
                    <a:pos x="8" y="5"/>
                  </a:cxn>
                  <a:cxn ang="0">
                    <a:pos x="8" y="31"/>
                  </a:cxn>
                  <a:cxn ang="0">
                    <a:pos x="38" y="31"/>
                  </a:cxn>
                  <a:cxn ang="0">
                    <a:pos x="38" y="35"/>
                  </a:cxn>
                  <a:cxn ang="0">
                    <a:pos x="8" y="35"/>
                  </a:cxn>
                  <a:cxn ang="0">
                    <a:pos x="8" y="66"/>
                  </a:cxn>
                  <a:cxn ang="0">
                    <a:pos x="41" y="66"/>
                  </a:cxn>
                  <a:cxn ang="0">
                    <a:pos x="41" y="71"/>
                  </a:cxn>
                  <a:cxn ang="0">
                    <a:pos x="0" y="71"/>
                  </a:cxn>
                </a:cxnLst>
                <a:rect l="0" t="0" r="r" b="b"/>
                <a:pathLst>
                  <a:path w="41" h="71">
                    <a:moveTo>
                      <a:pt x="0" y="71"/>
                    </a:moveTo>
                    <a:lnTo>
                      <a:pt x="0" y="0"/>
                    </a:lnTo>
                    <a:lnTo>
                      <a:pt x="41" y="0"/>
                    </a:lnTo>
                    <a:lnTo>
                      <a:pt x="41" y="5"/>
                    </a:lnTo>
                    <a:lnTo>
                      <a:pt x="8" y="5"/>
                    </a:lnTo>
                    <a:lnTo>
                      <a:pt x="8" y="31"/>
                    </a:lnTo>
                    <a:lnTo>
                      <a:pt x="38" y="31"/>
                    </a:lnTo>
                    <a:lnTo>
                      <a:pt x="38" y="35"/>
                    </a:lnTo>
                    <a:lnTo>
                      <a:pt x="8" y="35"/>
                    </a:lnTo>
                    <a:lnTo>
                      <a:pt x="8" y="66"/>
                    </a:lnTo>
                    <a:lnTo>
                      <a:pt x="41" y="66"/>
                    </a:lnTo>
                    <a:lnTo>
                      <a:pt x="41" y="71"/>
                    </a:lnTo>
                    <a:lnTo>
                      <a:pt x="0" y="7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9"/>
              <p:cNvSpPr>
                <a:spLocks/>
              </p:cNvSpPr>
              <p:nvPr userDrawn="1"/>
            </p:nvSpPr>
            <p:spPr bwMode="auto">
              <a:xfrm rot="16200000">
                <a:off x="1561431" y="2896228"/>
                <a:ext cx="222821" cy="247580"/>
              </a:xfrm>
              <a:custGeom>
                <a:avLst/>
                <a:gdLst/>
                <a:ahLst/>
                <a:cxnLst>
                  <a:cxn ang="0">
                    <a:pos x="0" y="50"/>
                  </a:cxn>
                  <a:cxn ang="0">
                    <a:pos x="19" y="24"/>
                  </a:cxn>
                  <a:cxn ang="0">
                    <a:pos x="0" y="0"/>
                  </a:cxn>
                  <a:cxn ang="0">
                    <a:pos x="7" y="0"/>
                  </a:cxn>
                  <a:cxn ang="0">
                    <a:pos x="21" y="19"/>
                  </a:cxn>
                  <a:cxn ang="0">
                    <a:pos x="38" y="0"/>
                  </a:cxn>
                  <a:cxn ang="0">
                    <a:pos x="45" y="0"/>
                  </a:cxn>
                  <a:cxn ang="0">
                    <a:pos x="26" y="24"/>
                  </a:cxn>
                  <a:cxn ang="0">
                    <a:pos x="45" y="50"/>
                  </a:cxn>
                  <a:cxn ang="0">
                    <a:pos x="38" y="50"/>
                  </a:cxn>
                  <a:cxn ang="0">
                    <a:pos x="21" y="29"/>
                  </a:cxn>
                  <a:cxn ang="0">
                    <a:pos x="7" y="50"/>
                  </a:cxn>
                  <a:cxn ang="0">
                    <a:pos x="0" y="50"/>
                  </a:cxn>
                </a:cxnLst>
                <a:rect l="0" t="0" r="r" b="b"/>
                <a:pathLst>
                  <a:path w="45" h="50">
                    <a:moveTo>
                      <a:pt x="0" y="50"/>
                    </a:moveTo>
                    <a:lnTo>
                      <a:pt x="19" y="24"/>
                    </a:lnTo>
                    <a:lnTo>
                      <a:pt x="0" y="0"/>
                    </a:lnTo>
                    <a:lnTo>
                      <a:pt x="7" y="0"/>
                    </a:lnTo>
                    <a:lnTo>
                      <a:pt x="21" y="19"/>
                    </a:lnTo>
                    <a:lnTo>
                      <a:pt x="38" y="0"/>
                    </a:lnTo>
                    <a:lnTo>
                      <a:pt x="45" y="0"/>
                    </a:lnTo>
                    <a:lnTo>
                      <a:pt x="26" y="24"/>
                    </a:lnTo>
                    <a:lnTo>
                      <a:pt x="45" y="50"/>
                    </a:lnTo>
                    <a:lnTo>
                      <a:pt x="38" y="50"/>
                    </a:lnTo>
                    <a:lnTo>
                      <a:pt x="21" y="29"/>
                    </a:lnTo>
                    <a:lnTo>
                      <a:pt x="7" y="50"/>
                    </a:lnTo>
                    <a:lnTo>
                      <a:pt x="0" y="5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0"/>
              <p:cNvSpPr>
                <a:spLocks noEditPoints="1"/>
              </p:cNvSpPr>
              <p:nvPr userDrawn="1"/>
            </p:nvSpPr>
            <p:spPr bwMode="auto">
              <a:xfrm rot="16200000">
                <a:off x="1603520" y="2586752"/>
                <a:ext cx="222821" cy="351565"/>
              </a:xfrm>
              <a:custGeom>
                <a:avLst/>
                <a:gdLst/>
                <a:ahLst/>
                <a:cxnLst>
                  <a:cxn ang="0">
                    <a:pos x="3" y="30"/>
                  </a:cxn>
                  <a:cxn ang="0">
                    <a:pos x="0" y="30"/>
                  </a:cxn>
                  <a:cxn ang="0">
                    <a:pos x="0" y="7"/>
                  </a:cxn>
                  <a:cxn ang="0">
                    <a:pos x="0" y="1"/>
                  </a:cxn>
                  <a:cxn ang="0">
                    <a:pos x="2" y="1"/>
                  </a:cxn>
                  <a:cxn ang="0">
                    <a:pos x="2" y="4"/>
                  </a:cxn>
                  <a:cxn ang="0">
                    <a:pos x="9" y="0"/>
                  </a:cxn>
                  <a:cxn ang="0">
                    <a:pos x="19" y="11"/>
                  </a:cxn>
                  <a:cxn ang="0">
                    <a:pos x="9" y="23"/>
                  </a:cxn>
                  <a:cxn ang="0">
                    <a:pos x="3" y="19"/>
                  </a:cxn>
                  <a:cxn ang="0">
                    <a:pos x="3" y="30"/>
                  </a:cxn>
                  <a:cxn ang="0">
                    <a:pos x="16" y="11"/>
                  </a:cxn>
                  <a:cxn ang="0">
                    <a:pos x="9" y="2"/>
                  </a:cxn>
                  <a:cxn ang="0">
                    <a:pos x="3" y="11"/>
                  </a:cxn>
                  <a:cxn ang="0">
                    <a:pos x="9" y="20"/>
                  </a:cxn>
                  <a:cxn ang="0">
                    <a:pos x="16" y="11"/>
                  </a:cxn>
                </a:cxnLst>
                <a:rect l="0" t="0" r="r" b="b"/>
                <a:pathLst>
                  <a:path w="19" h="30">
                    <a:moveTo>
                      <a:pt x="3" y="30"/>
                    </a:moveTo>
                    <a:cubicBezTo>
                      <a:pt x="0" y="30"/>
                      <a:pt x="0" y="30"/>
                      <a:pt x="0" y="30"/>
                    </a:cubicBezTo>
                    <a:cubicBezTo>
                      <a:pt x="0" y="7"/>
                      <a:pt x="0" y="7"/>
                      <a:pt x="0" y="7"/>
                    </a:cubicBezTo>
                    <a:cubicBezTo>
                      <a:pt x="0" y="5"/>
                      <a:pt x="0" y="3"/>
                      <a:pt x="0" y="1"/>
                    </a:cubicBezTo>
                    <a:cubicBezTo>
                      <a:pt x="2" y="1"/>
                      <a:pt x="2" y="1"/>
                      <a:pt x="2" y="1"/>
                    </a:cubicBezTo>
                    <a:cubicBezTo>
                      <a:pt x="2" y="4"/>
                      <a:pt x="2" y="4"/>
                      <a:pt x="2" y="4"/>
                    </a:cubicBezTo>
                    <a:cubicBezTo>
                      <a:pt x="4" y="1"/>
                      <a:pt x="6" y="0"/>
                      <a:pt x="9" y="0"/>
                    </a:cubicBezTo>
                    <a:cubicBezTo>
                      <a:pt x="16" y="0"/>
                      <a:pt x="19" y="6"/>
                      <a:pt x="19" y="11"/>
                    </a:cubicBezTo>
                    <a:cubicBezTo>
                      <a:pt x="19" y="17"/>
                      <a:pt x="16" y="23"/>
                      <a:pt x="9" y="23"/>
                    </a:cubicBezTo>
                    <a:cubicBezTo>
                      <a:pt x="6" y="23"/>
                      <a:pt x="4" y="21"/>
                      <a:pt x="3" y="19"/>
                    </a:cubicBezTo>
                    <a:lnTo>
                      <a:pt x="3" y="30"/>
                    </a:lnTo>
                    <a:close/>
                    <a:moveTo>
                      <a:pt x="16" y="11"/>
                    </a:moveTo>
                    <a:cubicBezTo>
                      <a:pt x="16" y="7"/>
                      <a:pt x="14" y="2"/>
                      <a:pt x="9" y="2"/>
                    </a:cubicBezTo>
                    <a:cubicBezTo>
                      <a:pt x="4" y="2"/>
                      <a:pt x="3" y="6"/>
                      <a:pt x="3" y="11"/>
                    </a:cubicBezTo>
                    <a:cubicBezTo>
                      <a:pt x="3" y="17"/>
                      <a:pt x="4" y="20"/>
                      <a:pt x="9" y="20"/>
                    </a:cubicBezTo>
                    <a:cubicBezTo>
                      <a:pt x="14" y="20"/>
                      <a:pt x="16" y="16"/>
                      <a:pt x="16" y="11"/>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1"/>
              <p:cNvSpPr>
                <a:spLocks/>
              </p:cNvSpPr>
              <p:nvPr userDrawn="1"/>
            </p:nvSpPr>
            <p:spPr bwMode="auto">
              <a:xfrm rot="16200000">
                <a:off x="1608471" y="2408494"/>
                <a:ext cx="118839" cy="257483"/>
              </a:xfrm>
              <a:custGeom>
                <a:avLst/>
                <a:gdLst/>
                <a:ahLst/>
                <a:cxnLst>
                  <a:cxn ang="0">
                    <a:pos x="8" y="3"/>
                  </a:cxn>
                  <a:cxn ang="0">
                    <a:pos x="2" y="10"/>
                  </a:cxn>
                  <a:cxn ang="0">
                    <a:pos x="2" y="22"/>
                  </a:cxn>
                  <a:cxn ang="0">
                    <a:pos x="0" y="22"/>
                  </a:cxn>
                  <a:cxn ang="0">
                    <a:pos x="0" y="7"/>
                  </a:cxn>
                  <a:cxn ang="0">
                    <a:pos x="0" y="1"/>
                  </a:cxn>
                  <a:cxn ang="0">
                    <a:pos x="2" y="1"/>
                  </a:cxn>
                  <a:cxn ang="0">
                    <a:pos x="2" y="4"/>
                  </a:cxn>
                  <a:cxn ang="0">
                    <a:pos x="8" y="0"/>
                  </a:cxn>
                  <a:cxn ang="0">
                    <a:pos x="10" y="0"/>
                  </a:cxn>
                  <a:cxn ang="0">
                    <a:pos x="10" y="3"/>
                  </a:cxn>
                  <a:cxn ang="0">
                    <a:pos x="8" y="3"/>
                  </a:cxn>
                </a:cxnLst>
                <a:rect l="0" t="0" r="r" b="b"/>
                <a:pathLst>
                  <a:path w="10" h="22">
                    <a:moveTo>
                      <a:pt x="8" y="3"/>
                    </a:moveTo>
                    <a:cubicBezTo>
                      <a:pt x="4" y="3"/>
                      <a:pt x="2" y="6"/>
                      <a:pt x="2" y="10"/>
                    </a:cubicBezTo>
                    <a:cubicBezTo>
                      <a:pt x="2" y="22"/>
                      <a:pt x="2" y="22"/>
                      <a:pt x="2" y="22"/>
                    </a:cubicBezTo>
                    <a:cubicBezTo>
                      <a:pt x="0" y="22"/>
                      <a:pt x="0" y="22"/>
                      <a:pt x="0" y="22"/>
                    </a:cubicBezTo>
                    <a:cubicBezTo>
                      <a:pt x="0" y="7"/>
                      <a:pt x="0" y="7"/>
                      <a:pt x="0" y="7"/>
                    </a:cubicBezTo>
                    <a:cubicBezTo>
                      <a:pt x="0" y="5"/>
                      <a:pt x="0" y="3"/>
                      <a:pt x="0" y="1"/>
                    </a:cubicBezTo>
                    <a:cubicBezTo>
                      <a:pt x="2" y="1"/>
                      <a:pt x="2" y="1"/>
                      <a:pt x="2" y="1"/>
                    </a:cubicBezTo>
                    <a:cubicBezTo>
                      <a:pt x="2" y="4"/>
                      <a:pt x="2" y="4"/>
                      <a:pt x="2" y="4"/>
                    </a:cubicBezTo>
                    <a:cubicBezTo>
                      <a:pt x="3" y="1"/>
                      <a:pt x="6" y="0"/>
                      <a:pt x="8" y="0"/>
                    </a:cubicBezTo>
                    <a:cubicBezTo>
                      <a:pt x="9" y="0"/>
                      <a:pt x="9" y="0"/>
                      <a:pt x="10" y="0"/>
                    </a:cubicBezTo>
                    <a:cubicBezTo>
                      <a:pt x="10" y="3"/>
                      <a:pt x="10" y="3"/>
                      <a:pt x="10" y="3"/>
                    </a:cubicBezTo>
                    <a:cubicBezTo>
                      <a:pt x="9" y="3"/>
                      <a:pt x="9" y="3"/>
                      <a:pt x="8" y="3"/>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12"/>
              <p:cNvSpPr>
                <a:spLocks noEditPoints="1"/>
              </p:cNvSpPr>
              <p:nvPr userDrawn="1"/>
            </p:nvSpPr>
            <p:spPr bwMode="auto">
              <a:xfrm rot="16200000">
                <a:off x="1566383" y="2237665"/>
                <a:ext cx="212917" cy="267387"/>
              </a:xfrm>
              <a:custGeom>
                <a:avLst/>
                <a:gdLst/>
                <a:ahLst/>
                <a:cxnLst>
                  <a:cxn ang="0">
                    <a:pos x="3" y="12"/>
                  </a:cxn>
                  <a:cxn ang="0">
                    <a:pos x="10" y="21"/>
                  </a:cxn>
                  <a:cxn ang="0">
                    <a:pos x="16" y="16"/>
                  </a:cxn>
                  <a:cxn ang="0">
                    <a:pos x="18" y="16"/>
                  </a:cxn>
                  <a:cxn ang="0">
                    <a:pos x="9" y="23"/>
                  </a:cxn>
                  <a:cxn ang="0">
                    <a:pos x="0" y="12"/>
                  </a:cxn>
                  <a:cxn ang="0">
                    <a:pos x="10" y="0"/>
                  </a:cxn>
                  <a:cxn ang="0">
                    <a:pos x="18" y="12"/>
                  </a:cxn>
                  <a:cxn ang="0">
                    <a:pos x="3" y="12"/>
                  </a:cxn>
                  <a:cxn ang="0">
                    <a:pos x="3" y="10"/>
                  </a:cxn>
                  <a:cxn ang="0">
                    <a:pos x="16" y="10"/>
                  </a:cxn>
                  <a:cxn ang="0">
                    <a:pos x="10" y="2"/>
                  </a:cxn>
                  <a:cxn ang="0">
                    <a:pos x="3" y="10"/>
                  </a:cxn>
                </a:cxnLst>
                <a:rect l="0" t="0" r="r" b="b"/>
                <a:pathLst>
                  <a:path w="18" h="23">
                    <a:moveTo>
                      <a:pt x="3" y="12"/>
                    </a:moveTo>
                    <a:cubicBezTo>
                      <a:pt x="3" y="17"/>
                      <a:pt x="5" y="21"/>
                      <a:pt x="10" y="21"/>
                    </a:cubicBezTo>
                    <a:cubicBezTo>
                      <a:pt x="13" y="21"/>
                      <a:pt x="15" y="18"/>
                      <a:pt x="16" y="16"/>
                    </a:cubicBezTo>
                    <a:cubicBezTo>
                      <a:pt x="18" y="16"/>
                      <a:pt x="18" y="16"/>
                      <a:pt x="18" y="16"/>
                    </a:cubicBezTo>
                    <a:cubicBezTo>
                      <a:pt x="17" y="20"/>
                      <a:pt x="14" y="23"/>
                      <a:pt x="9" y="23"/>
                    </a:cubicBezTo>
                    <a:cubicBezTo>
                      <a:pt x="3" y="23"/>
                      <a:pt x="0" y="18"/>
                      <a:pt x="0" y="12"/>
                    </a:cubicBezTo>
                    <a:cubicBezTo>
                      <a:pt x="0" y="6"/>
                      <a:pt x="3" y="0"/>
                      <a:pt x="10" y="0"/>
                    </a:cubicBezTo>
                    <a:cubicBezTo>
                      <a:pt x="16" y="0"/>
                      <a:pt x="18" y="6"/>
                      <a:pt x="18" y="12"/>
                    </a:cubicBezTo>
                    <a:lnTo>
                      <a:pt x="3" y="12"/>
                    </a:lnTo>
                    <a:close/>
                    <a:moveTo>
                      <a:pt x="3" y="10"/>
                    </a:moveTo>
                    <a:cubicBezTo>
                      <a:pt x="16" y="10"/>
                      <a:pt x="16" y="10"/>
                      <a:pt x="16" y="10"/>
                    </a:cubicBezTo>
                    <a:cubicBezTo>
                      <a:pt x="16" y="6"/>
                      <a:pt x="14" y="2"/>
                      <a:pt x="10" y="2"/>
                    </a:cubicBezTo>
                    <a:cubicBezTo>
                      <a:pt x="6" y="2"/>
                      <a:pt x="3" y="5"/>
                      <a:pt x="3" y="1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13"/>
              <p:cNvSpPr>
                <a:spLocks/>
              </p:cNvSpPr>
              <p:nvPr userDrawn="1"/>
            </p:nvSpPr>
            <p:spPr bwMode="auto">
              <a:xfrm rot="16200000">
                <a:off x="1586189" y="2009891"/>
                <a:ext cx="173305" cy="267387"/>
              </a:xfrm>
              <a:custGeom>
                <a:avLst/>
                <a:gdLst/>
                <a:ahLst/>
                <a:cxnLst>
                  <a:cxn ang="0">
                    <a:pos x="7" y="23"/>
                  </a:cxn>
                  <a:cxn ang="0">
                    <a:pos x="0" y="16"/>
                  </a:cxn>
                  <a:cxn ang="0">
                    <a:pos x="2" y="16"/>
                  </a:cxn>
                  <a:cxn ang="0">
                    <a:pos x="7" y="21"/>
                  </a:cxn>
                  <a:cxn ang="0">
                    <a:pos x="13" y="16"/>
                  </a:cxn>
                  <a:cxn ang="0">
                    <a:pos x="7" y="12"/>
                  </a:cxn>
                  <a:cxn ang="0">
                    <a:pos x="0" y="6"/>
                  </a:cxn>
                  <a:cxn ang="0">
                    <a:pos x="8" y="0"/>
                  </a:cxn>
                  <a:cxn ang="0">
                    <a:pos x="15" y="6"/>
                  </a:cxn>
                  <a:cxn ang="0">
                    <a:pos x="12" y="6"/>
                  </a:cxn>
                  <a:cxn ang="0">
                    <a:pos x="8" y="2"/>
                  </a:cxn>
                  <a:cxn ang="0">
                    <a:pos x="3" y="6"/>
                  </a:cxn>
                  <a:cxn ang="0">
                    <a:pos x="8" y="10"/>
                  </a:cxn>
                  <a:cxn ang="0">
                    <a:pos x="15" y="16"/>
                  </a:cxn>
                  <a:cxn ang="0">
                    <a:pos x="7" y="23"/>
                  </a:cxn>
                </a:cxnLst>
                <a:rect l="0" t="0" r="r" b="b"/>
                <a:pathLst>
                  <a:path w="15" h="23">
                    <a:moveTo>
                      <a:pt x="7" y="23"/>
                    </a:moveTo>
                    <a:cubicBezTo>
                      <a:pt x="3" y="23"/>
                      <a:pt x="0" y="21"/>
                      <a:pt x="0" y="16"/>
                    </a:cubicBezTo>
                    <a:cubicBezTo>
                      <a:pt x="2" y="16"/>
                      <a:pt x="2" y="16"/>
                      <a:pt x="2" y="16"/>
                    </a:cubicBezTo>
                    <a:cubicBezTo>
                      <a:pt x="2" y="19"/>
                      <a:pt x="4" y="21"/>
                      <a:pt x="7" y="21"/>
                    </a:cubicBezTo>
                    <a:cubicBezTo>
                      <a:pt x="10" y="21"/>
                      <a:pt x="13" y="19"/>
                      <a:pt x="13" y="16"/>
                    </a:cubicBezTo>
                    <a:cubicBezTo>
                      <a:pt x="13" y="14"/>
                      <a:pt x="10" y="13"/>
                      <a:pt x="7" y="12"/>
                    </a:cubicBezTo>
                    <a:cubicBezTo>
                      <a:pt x="4" y="11"/>
                      <a:pt x="0" y="10"/>
                      <a:pt x="0" y="6"/>
                    </a:cubicBezTo>
                    <a:cubicBezTo>
                      <a:pt x="0" y="2"/>
                      <a:pt x="4" y="0"/>
                      <a:pt x="8" y="0"/>
                    </a:cubicBezTo>
                    <a:cubicBezTo>
                      <a:pt x="12" y="0"/>
                      <a:pt x="15" y="2"/>
                      <a:pt x="15" y="6"/>
                    </a:cubicBezTo>
                    <a:cubicBezTo>
                      <a:pt x="12" y="6"/>
                      <a:pt x="12" y="6"/>
                      <a:pt x="12" y="6"/>
                    </a:cubicBezTo>
                    <a:cubicBezTo>
                      <a:pt x="12" y="4"/>
                      <a:pt x="10" y="2"/>
                      <a:pt x="8" y="2"/>
                    </a:cubicBezTo>
                    <a:cubicBezTo>
                      <a:pt x="5" y="2"/>
                      <a:pt x="3" y="3"/>
                      <a:pt x="3" y="6"/>
                    </a:cubicBezTo>
                    <a:cubicBezTo>
                      <a:pt x="3" y="9"/>
                      <a:pt x="5" y="9"/>
                      <a:pt x="8" y="10"/>
                    </a:cubicBezTo>
                    <a:cubicBezTo>
                      <a:pt x="12" y="11"/>
                      <a:pt x="15" y="12"/>
                      <a:pt x="15" y="16"/>
                    </a:cubicBezTo>
                    <a:cubicBezTo>
                      <a:pt x="15" y="21"/>
                      <a:pt x="12" y="23"/>
                      <a:pt x="7" y="23"/>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 name="Freeform 14"/>
              <p:cNvSpPr>
                <a:spLocks/>
              </p:cNvSpPr>
              <p:nvPr userDrawn="1"/>
            </p:nvSpPr>
            <p:spPr bwMode="auto">
              <a:xfrm rot="16200000">
                <a:off x="1578761" y="1804398"/>
                <a:ext cx="188161" cy="267387"/>
              </a:xfrm>
              <a:custGeom>
                <a:avLst/>
                <a:gdLst/>
                <a:ahLst/>
                <a:cxnLst>
                  <a:cxn ang="0">
                    <a:pos x="8" y="23"/>
                  </a:cxn>
                  <a:cxn ang="0">
                    <a:pos x="0" y="16"/>
                  </a:cxn>
                  <a:cxn ang="0">
                    <a:pos x="3" y="16"/>
                  </a:cxn>
                  <a:cxn ang="0">
                    <a:pos x="8" y="21"/>
                  </a:cxn>
                  <a:cxn ang="0">
                    <a:pos x="13" y="16"/>
                  </a:cxn>
                  <a:cxn ang="0">
                    <a:pos x="8" y="12"/>
                  </a:cxn>
                  <a:cxn ang="0">
                    <a:pos x="1" y="6"/>
                  </a:cxn>
                  <a:cxn ang="0">
                    <a:pos x="8" y="0"/>
                  </a:cxn>
                  <a:cxn ang="0">
                    <a:pos x="16" y="6"/>
                  </a:cxn>
                  <a:cxn ang="0">
                    <a:pos x="13" y="6"/>
                  </a:cxn>
                  <a:cxn ang="0">
                    <a:pos x="8" y="2"/>
                  </a:cxn>
                  <a:cxn ang="0">
                    <a:pos x="4" y="6"/>
                  </a:cxn>
                  <a:cxn ang="0">
                    <a:pos x="9" y="10"/>
                  </a:cxn>
                  <a:cxn ang="0">
                    <a:pos x="16" y="16"/>
                  </a:cxn>
                  <a:cxn ang="0">
                    <a:pos x="8" y="23"/>
                  </a:cxn>
                </a:cxnLst>
                <a:rect l="0" t="0" r="r" b="b"/>
                <a:pathLst>
                  <a:path w="16" h="23">
                    <a:moveTo>
                      <a:pt x="8" y="23"/>
                    </a:moveTo>
                    <a:cubicBezTo>
                      <a:pt x="4" y="23"/>
                      <a:pt x="0" y="21"/>
                      <a:pt x="0" y="16"/>
                    </a:cubicBezTo>
                    <a:cubicBezTo>
                      <a:pt x="3" y="16"/>
                      <a:pt x="3" y="16"/>
                      <a:pt x="3" y="16"/>
                    </a:cubicBezTo>
                    <a:cubicBezTo>
                      <a:pt x="3" y="19"/>
                      <a:pt x="5" y="21"/>
                      <a:pt x="8" y="21"/>
                    </a:cubicBezTo>
                    <a:cubicBezTo>
                      <a:pt x="11" y="21"/>
                      <a:pt x="13" y="19"/>
                      <a:pt x="13" y="16"/>
                    </a:cubicBezTo>
                    <a:cubicBezTo>
                      <a:pt x="13" y="14"/>
                      <a:pt x="11" y="13"/>
                      <a:pt x="8" y="12"/>
                    </a:cubicBezTo>
                    <a:cubicBezTo>
                      <a:pt x="5" y="11"/>
                      <a:pt x="1" y="10"/>
                      <a:pt x="1" y="6"/>
                    </a:cubicBezTo>
                    <a:cubicBezTo>
                      <a:pt x="1" y="2"/>
                      <a:pt x="5" y="0"/>
                      <a:pt x="8" y="0"/>
                    </a:cubicBezTo>
                    <a:cubicBezTo>
                      <a:pt x="13" y="0"/>
                      <a:pt x="16" y="2"/>
                      <a:pt x="16" y="6"/>
                    </a:cubicBezTo>
                    <a:cubicBezTo>
                      <a:pt x="13" y="6"/>
                      <a:pt x="13" y="6"/>
                      <a:pt x="13" y="6"/>
                    </a:cubicBezTo>
                    <a:cubicBezTo>
                      <a:pt x="13" y="4"/>
                      <a:pt x="11" y="2"/>
                      <a:pt x="8" y="2"/>
                    </a:cubicBezTo>
                    <a:cubicBezTo>
                      <a:pt x="6" y="2"/>
                      <a:pt x="4" y="3"/>
                      <a:pt x="4" y="6"/>
                    </a:cubicBezTo>
                    <a:cubicBezTo>
                      <a:pt x="4" y="9"/>
                      <a:pt x="6" y="9"/>
                      <a:pt x="9" y="10"/>
                    </a:cubicBezTo>
                    <a:cubicBezTo>
                      <a:pt x="12" y="11"/>
                      <a:pt x="16" y="12"/>
                      <a:pt x="16" y="16"/>
                    </a:cubicBezTo>
                    <a:cubicBezTo>
                      <a:pt x="16" y="21"/>
                      <a:pt x="12" y="23"/>
                      <a:pt x="8" y="23"/>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spTree>
  </p:cSld>
  <p:clrMapOvr>
    <a:masterClrMapping/>
  </p:clrMapOvr>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149B54-6B63-4951-9332-245F814B3C2E}" type="datetimeFigureOut">
              <a:rPr lang="en-US" smtClean="0"/>
              <a:t>4/20/2018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E093650-BEAD-4B91-8D85-9399F8027629}" type="slidenum">
              <a:rPr lang="en-US" smtClean="0"/>
              <a:t>‹#›</a:t>
            </a:fld>
            <a:endParaRPr lang="en-US" dirty="0"/>
          </a:p>
        </p:txBody>
      </p:sp>
    </p:spTree>
    <p:extLst>
      <p:ext uri="{BB962C8B-B14F-4D97-AF65-F5344CB8AC3E}">
        <p14:creationId xmlns:p14="http://schemas.microsoft.com/office/powerpoint/2010/main" val="293822251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149B54-6B63-4951-9332-245F814B3C2E}" type="datetimeFigureOut">
              <a:rPr lang="en-US" smtClean="0"/>
              <a:t>4/20/2018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E093650-BEAD-4B91-8D85-9399F8027629}" type="slidenum">
              <a:rPr lang="en-US" smtClean="0"/>
              <a:t>‹#›</a:t>
            </a:fld>
            <a:endParaRPr lang="en-US" dirty="0"/>
          </a:p>
        </p:txBody>
      </p:sp>
    </p:spTree>
    <p:extLst>
      <p:ext uri="{BB962C8B-B14F-4D97-AF65-F5344CB8AC3E}">
        <p14:creationId xmlns:p14="http://schemas.microsoft.com/office/powerpoint/2010/main" val="13973238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149B54-6B63-4951-9332-245F814B3C2E}" type="datetimeFigureOut">
              <a:rPr lang="en-US" smtClean="0"/>
              <a:t>4/20/2018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E093650-BEAD-4B91-8D85-9399F8027629}" type="slidenum">
              <a:rPr lang="en-US" smtClean="0"/>
              <a:t>‹#›</a:t>
            </a:fld>
            <a:endParaRPr lang="en-US" dirty="0"/>
          </a:p>
        </p:txBody>
      </p:sp>
    </p:spTree>
    <p:extLst>
      <p:ext uri="{BB962C8B-B14F-4D97-AF65-F5344CB8AC3E}">
        <p14:creationId xmlns:p14="http://schemas.microsoft.com/office/powerpoint/2010/main" val="33317041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149B54-6B63-4951-9332-245F814B3C2E}" type="datetimeFigureOut">
              <a:rPr lang="en-US" smtClean="0"/>
              <a:t>4/20/2018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E093650-BEAD-4B91-8D85-9399F8027629}" type="slidenum">
              <a:rPr lang="en-US" smtClean="0"/>
              <a:t>‹#›</a:t>
            </a:fld>
            <a:endParaRPr lang="en-US" dirty="0"/>
          </a:p>
        </p:txBody>
      </p:sp>
    </p:spTree>
    <p:extLst>
      <p:ext uri="{BB962C8B-B14F-4D97-AF65-F5344CB8AC3E}">
        <p14:creationId xmlns:p14="http://schemas.microsoft.com/office/powerpoint/2010/main" val="23140559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149B54-6B63-4951-9332-245F814B3C2E}" type="datetimeFigureOut">
              <a:rPr lang="en-US" smtClean="0"/>
              <a:t>4/20/2018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E093650-BEAD-4B91-8D85-9399F8027629}" type="slidenum">
              <a:rPr lang="en-US" smtClean="0"/>
              <a:t>‹#›</a:t>
            </a:fld>
            <a:endParaRPr lang="en-US" dirty="0"/>
          </a:p>
        </p:txBody>
      </p:sp>
    </p:spTree>
    <p:extLst>
      <p:ext uri="{BB962C8B-B14F-4D97-AF65-F5344CB8AC3E}">
        <p14:creationId xmlns:p14="http://schemas.microsoft.com/office/powerpoint/2010/main" val="30386494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149B54-6B63-4951-9332-245F814B3C2E}" type="datetimeFigureOut">
              <a:rPr lang="en-US" smtClean="0"/>
              <a:t>4/20/2018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E093650-BEAD-4B91-8D85-9399F8027629}" type="slidenum">
              <a:rPr lang="en-US" smtClean="0"/>
              <a:t>‹#›</a:t>
            </a:fld>
            <a:endParaRPr lang="en-US" dirty="0"/>
          </a:p>
        </p:txBody>
      </p:sp>
    </p:spTree>
    <p:extLst>
      <p:ext uri="{BB962C8B-B14F-4D97-AF65-F5344CB8AC3E}">
        <p14:creationId xmlns:p14="http://schemas.microsoft.com/office/powerpoint/2010/main" val="40374153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149B54-6B63-4951-9332-245F814B3C2E}" type="datetimeFigureOut">
              <a:rPr lang="en-US" smtClean="0"/>
              <a:t>4/20/2018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E093650-BEAD-4B91-8D85-9399F8027629}" type="slidenum">
              <a:rPr lang="en-US" smtClean="0"/>
              <a:t>‹#›</a:t>
            </a:fld>
            <a:endParaRPr lang="en-US" dirty="0"/>
          </a:p>
        </p:txBody>
      </p:sp>
    </p:spTree>
    <p:extLst>
      <p:ext uri="{BB962C8B-B14F-4D97-AF65-F5344CB8AC3E}">
        <p14:creationId xmlns:p14="http://schemas.microsoft.com/office/powerpoint/2010/main" val="28359198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149B54-6B63-4951-9332-245F814B3C2E}" type="datetimeFigureOut">
              <a:rPr lang="en-US" smtClean="0"/>
              <a:t>4/20/2018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E093650-BEAD-4B91-8D85-9399F8027629}" type="slidenum">
              <a:rPr lang="en-US" smtClean="0"/>
              <a:t>‹#›</a:t>
            </a:fld>
            <a:endParaRPr lang="en-US" dirty="0"/>
          </a:p>
        </p:txBody>
      </p:sp>
    </p:spTree>
    <p:extLst>
      <p:ext uri="{BB962C8B-B14F-4D97-AF65-F5344CB8AC3E}">
        <p14:creationId xmlns:p14="http://schemas.microsoft.com/office/powerpoint/2010/main" val="267983480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149B54-6B63-4951-9332-245F814B3C2E}" type="datetimeFigureOut">
              <a:rPr lang="en-US" smtClean="0"/>
              <a:t>4/20/2018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E093650-BEAD-4B91-8D85-9399F8027629}" type="slidenum">
              <a:rPr lang="en-US" smtClean="0"/>
              <a:t>‹#›</a:t>
            </a:fld>
            <a:endParaRPr lang="en-US" dirty="0"/>
          </a:p>
        </p:txBody>
      </p:sp>
    </p:spTree>
    <p:extLst>
      <p:ext uri="{BB962C8B-B14F-4D97-AF65-F5344CB8AC3E}">
        <p14:creationId xmlns:p14="http://schemas.microsoft.com/office/powerpoint/2010/main" val="4002746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FX Orange">
    <p:bg>
      <p:bgPr>
        <a:solidFill>
          <a:schemeClr val="accent1"/>
        </a:solidFill>
        <a:effectLst/>
      </p:bgPr>
    </p:bg>
    <p:spTree>
      <p:nvGrpSpPr>
        <p:cNvPr id="1" name=""/>
        <p:cNvGrpSpPr/>
        <p:nvPr/>
      </p:nvGrpSpPr>
      <p:grpSpPr>
        <a:xfrm>
          <a:off x="0" y="0"/>
          <a:ext cx="0" cy="0"/>
          <a:chOff x="0" y="0"/>
          <a:chExt cx="0" cy="0"/>
        </a:xfrm>
      </p:grpSpPr>
      <p:sp>
        <p:nvSpPr>
          <p:cNvPr id="19" name="Rectangle 8"/>
          <p:cNvSpPr>
            <a:spLocks noGrp="1" noChangeArrowheads="1"/>
          </p:cNvSpPr>
          <p:nvPr>
            <p:ph type="ctrTitle" sz="quarter" hasCustomPrompt="1"/>
          </p:nvPr>
        </p:nvSpPr>
        <p:spPr>
          <a:xfrm>
            <a:off x="2259896" y="3347034"/>
            <a:ext cx="6370638" cy="1218795"/>
          </a:xfrm>
        </p:spPr>
        <p:txBody>
          <a:bodyPr>
            <a:spAutoFit/>
          </a:bodyPr>
          <a:lstStyle>
            <a:lvl1pPr marL="0" marR="0" indent="0" algn="l" defTabSz="914400" rtl="0" eaLnBrk="1" fontAlgn="base" latinLnBrk="0" hangingPunct="1">
              <a:lnSpc>
                <a:spcPct val="90000"/>
              </a:lnSpc>
              <a:spcBef>
                <a:spcPct val="0"/>
              </a:spcBef>
              <a:spcAft>
                <a:spcPct val="0"/>
              </a:spcAft>
              <a:buClrTx/>
              <a:buSzTx/>
              <a:buFontTx/>
              <a:buNone/>
              <a:tabLst/>
              <a:defRPr sz="4400" baseline="0">
                <a:solidFill>
                  <a:schemeClr val="bg1"/>
                </a:solidFill>
              </a:defRPr>
            </a:lvl1pPr>
          </a:lstStyle>
          <a:p>
            <a:r>
              <a:rPr lang="en-US" dirty="0" smtClean="0"/>
              <a:t>Click to add presentation title</a:t>
            </a:r>
            <a:endParaRPr lang="en-US" dirty="0"/>
          </a:p>
        </p:txBody>
      </p:sp>
      <p:sp>
        <p:nvSpPr>
          <p:cNvPr id="20" name="Rectangle 9"/>
          <p:cNvSpPr>
            <a:spLocks noGrp="1" noChangeArrowheads="1"/>
          </p:cNvSpPr>
          <p:nvPr>
            <p:ph type="subTitle" sz="quarter" idx="1" hasCustomPrompt="1"/>
          </p:nvPr>
        </p:nvSpPr>
        <p:spPr>
          <a:xfrm>
            <a:off x="2274005" y="4705882"/>
            <a:ext cx="6361995" cy="637822"/>
          </a:xfrm>
        </p:spPr>
        <p:txBody>
          <a:bodyPr>
            <a:noAutofit/>
          </a:bodyPr>
          <a:lstStyle>
            <a:lvl1pPr marL="0" marR="0" indent="0" algn="l" defTabSz="914400" rtl="0" eaLnBrk="1" fontAlgn="auto" latinLnBrk="0" hangingPunct="1">
              <a:lnSpc>
                <a:spcPct val="80000"/>
              </a:lnSpc>
              <a:spcBef>
                <a:spcPct val="25000"/>
              </a:spcBef>
              <a:spcAft>
                <a:spcPts val="0"/>
              </a:spcAft>
              <a:buClrTx/>
              <a:buSzPct val="90000"/>
              <a:buFontTx/>
              <a:buNone/>
              <a:tabLst/>
              <a:defRPr sz="2000">
                <a:solidFill>
                  <a:schemeClr val="bg1"/>
                </a:solidFill>
              </a:defRPr>
            </a:lvl1pPr>
          </a:lstStyle>
          <a:p>
            <a:r>
              <a:rPr lang="en-US" dirty="0" smtClean="0"/>
              <a:t>Click to add Author/Department/Subtitle</a:t>
            </a:r>
          </a:p>
        </p:txBody>
      </p:sp>
      <p:sp>
        <p:nvSpPr>
          <p:cNvPr id="21" name="Text Placeholder 7"/>
          <p:cNvSpPr>
            <a:spLocks noGrp="1"/>
          </p:cNvSpPr>
          <p:nvPr>
            <p:ph type="body" sz="quarter" idx="12" hasCustomPrompt="1"/>
          </p:nvPr>
        </p:nvSpPr>
        <p:spPr>
          <a:xfrm>
            <a:off x="2271889" y="5357639"/>
            <a:ext cx="6364111" cy="310620"/>
          </a:xfrm>
        </p:spPr>
        <p:txBody>
          <a:bodyPr/>
          <a:lstStyle>
            <a:lvl1pPr>
              <a:defRPr sz="1800" b="0">
                <a:solidFill>
                  <a:schemeClr val="bg1"/>
                </a:solidFill>
              </a:defRPr>
            </a:lvl1pPr>
          </a:lstStyle>
          <a:p>
            <a:pPr lvl="0"/>
            <a:r>
              <a:rPr lang="en-US" dirty="0" smtClean="0"/>
              <a:t>Click to add Date</a:t>
            </a:r>
          </a:p>
        </p:txBody>
      </p:sp>
      <p:grpSp>
        <p:nvGrpSpPr>
          <p:cNvPr id="6" name="Group 5"/>
          <p:cNvGrpSpPr/>
          <p:nvPr userDrawn="1"/>
        </p:nvGrpSpPr>
        <p:grpSpPr>
          <a:xfrm rot="16200000">
            <a:off x="-442777" y="2816624"/>
            <a:ext cx="3177870" cy="1313341"/>
            <a:chOff x="638175" y="6150102"/>
            <a:chExt cx="1430442" cy="591169"/>
          </a:xfrm>
        </p:grpSpPr>
        <p:grpSp>
          <p:nvGrpSpPr>
            <p:cNvPr id="7" name="Group 11"/>
            <p:cNvGrpSpPr>
              <a:grpSpLocks noChangeAspect="1"/>
            </p:cNvGrpSpPr>
            <p:nvPr userDrawn="1"/>
          </p:nvGrpSpPr>
          <p:grpSpPr>
            <a:xfrm>
              <a:off x="638175" y="6150102"/>
              <a:ext cx="1430442" cy="384048"/>
              <a:chOff x="1604963" y="814388"/>
              <a:chExt cx="1223962" cy="328612"/>
            </a:xfrm>
            <a:solidFill>
              <a:schemeClr val="bg1"/>
            </a:solidFill>
          </p:grpSpPr>
          <p:sp>
            <p:nvSpPr>
              <p:cNvPr id="16" name="Freeform 7"/>
              <p:cNvSpPr>
                <a:spLocks noEditPoints="1"/>
              </p:cNvSpPr>
              <p:nvPr userDrawn="1"/>
            </p:nvSpPr>
            <p:spPr bwMode="auto">
              <a:xfrm>
                <a:off x="2749550" y="1060450"/>
                <a:ext cx="79375" cy="74612"/>
              </a:xfrm>
              <a:custGeom>
                <a:avLst/>
                <a:gdLst/>
                <a:ahLst/>
                <a:cxnLst>
                  <a:cxn ang="0">
                    <a:pos x="19" y="10"/>
                  </a:cxn>
                  <a:cxn ang="0">
                    <a:pos x="11" y="2"/>
                  </a:cxn>
                  <a:cxn ang="0">
                    <a:pos x="2" y="10"/>
                  </a:cxn>
                  <a:cxn ang="0">
                    <a:pos x="11" y="19"/>
                  </a:cxn>
                  <a:cxn ang="0">
                    <a:pos x="19" y="10"/>
                  </a:cxn>
                  <a:cxn ang="0">
                    <a:pos x="19" y="10"/>
                  </a:cxn>
                  <a:cxn ang="0">
                    <a:pos x="8" y="11"/>
                  </a:cxn>
                  <a:cxn ang="0">
                    <a:pos x="8" y="16"/>
                  </a:cxn>
                  <a:cxn ang="0">
                    <a:pos x="7" y="16"/>
                  </a:cxn>
                  <a:cxn ang="0">
                    <a:pos x="7" y="4"/>
                  </a:cxn>
                  <a:cxn ang="0">
                    <a:pos x="11" y="4"/>
                  </a:cxn>
                  <a:cxn ang="0">
                    <a:pos x="15" y="7"/>
                  </a:cxn>
                  <a:cxn ang="0">
                    <a:pos x="13" y="10"/>
                  </a:cxn>
                  <a:cxn ang="0">
                    <a:pos x="13" y="10"/>
                  </a:cxn>
                  <a:cxn ang="0">
                    <a:pos x="14" y="13"/>
                  </a:cxn>
                  <a:cxn ang="0">
                    <a:pos x="15" y="16"/>
                  </a:cxn>
                  <a:cxn ang="0">
                    <a:pos x="13" y="16"/>
                  </a:cxn>
                  <a:cxn ang="0">
                    <a:pos x="12" y="12"/>
                  </a:cxn>
                  <a:cxn ang="0">
                    <a:pos x="10" y="11"/>
                  </a:cxn>
                  <a:cxn ang="0">
                    <a:pos x="8" y="11"/>
                  </a:cxn>
                  <a:cxn ang="0">
                    <a:pos x="11" y="9"/>
                  </a:cxn>
                  <a:cxn ang="0">
                    <a:pos x="13" y="7"/>
                  </a:cxn>
                  <a:cxn ang="0">
                    <a:pos x="11" y="6"/>
                  </a:cxn>
                  <a:cxn ang="0">
                    <a:pos x="8" y="6"/>
                  </a:cxn>
                  <a:cxn ang="0">
                    <a:pos x="8" y="9"/>
                  </a:cxn>
                  <a:cxn ang="0">
                    <a:pos x="11" y="9"/>
                  </a:cxn>
                  <a:cxn ang="0">
                    <a:pos x="0" y="10"/>
                  </a:cxn>
                  <a:cxn ang="0">
                    <a:pos x="11" y="0"/>
                  </a:cxn>
                  <a:cxn ang="0">
                    <a:pos x="21" y="10"/>
                  </a:cxn>
                  <a:cxn ang="0">
                    <a:pos x="11" y="20"/>
                  </a:cxn>
                  <a:cxn ang="0">
                    <a:pos x="0" y="10"/>
                  </a:cxn>
                </a:cxnLst>
                <a:rect l="0" t="0" r="r" b="b"/>
                <a:pathLst>
                  <a:path w="21" h="20">
                    <a:moveTo>
                      <a:pt x="19" y="10"/>
                    </a:moveTo>
                    <a:cubicBezTo>
                      <a:pt x="19" y="5"/>
                      <a:pt x="15" y="2"/>
                      <a:pt x="11" y="2"/>
                    </a:cubicBezTo>
                    <a:cubicBezTo>
                      <a:pt x="6" y="2"/>
                      <a:pt x="2" y="5"/>
                      <a:pt x="2" y="10"/>
                    </a:cubicBezTo>
                    <a:cubicBezTo>
                      <a:pt x="2" y="15"/>
                      <a:pt x="6" y="19"/>
                      <a:pt x="11" y="19"/>
                    </a:cubicBezTo>
                    <a:cubicBezTo>
                      <a:pt x="15" y="19"/>
                      <a:pt x="19" y="15"/>
                      <a:pt x="19" y="10"/>
                    </a:cubicBezTo>
                    <a:cubicBezTo>
                      <a:pt x="19" y="10"/>
                      <a:pt x="19" y="10"/>
                      <a:pt x="19" y="10"/>
                    </a:cubicBezTo>
                    <a:close/>
                    <a:moveTo>
                      <a:pt x="8" y="11"/>
                    </a:moveTo>
                    <a:cubicBezTo>
                      <a:pt x="8" y="16"/>
                      <a:pt x="8" y="16"/>
                      <a:pt x="8" y="16"/>
                    </a:cubicBezTo>
                    <a:cubicBezTo>
                      <a:pt x="7" y="16"/>
                      <a:pt x="7" y="16"/>
                      <a:pt x="7" y="16"/>
                    </a:cubicBezTo>
                    <a:cubicBezTo>
                      <a:pt x="7" y="4"/>
                      <a:pt x="7" y="4"/>
                      <a:pt x="7" y="4"/>
                    </a:cubicBezTo>
                    <a:cubicBezTo>
                      <a:pt x="11" y="4"/>
                      <a:pt x="11" y="4"/>
                      <a:pt x="11" y="4"/>
                    </a:cubicBezTo>
                    <a:cubicBezTo>
                      <a:pt x="14" y="4"/>
                      <a:pt x="15" y="5"/>
                      <a:pt x="15" y="7"/>
                    </a:cubicBezTo>
                    <a:cubicBezTo>
                      <a:pt x="15" y="9"/>
                      <a:pt x="14" y="10"/>
                      <a:pt x="13" y="10"/>
                    </a:cubicBezTo>
                    <a:cubicBezTo>
                      <a:pt x="13" y="10"/>
                      <a:pt x="13" y="10"/>
                      <a:pt x="13" y="10"/>
                    </a:cubicBezTo>
                    <a:cubicBezTo>
                      <a:pt x="14" y="10"/>
                      <a:pt x="14" y="11"/>
                      <a:pt x="14" y="13"/>
                    </a:cubicBezTo>
                    <a:cubicBezTo>
                      <a:pt x="15" y="14"/>
                      <a:pt x="15" y="16"/>
                      <a:pt x="15" y="16"/>
                    </a:cubicBezTo>
                    <a:cubicBezTo>
                      <a:pt x="13" y="16"/>
                      <a:pt x="13" y="16"/>
                      <a:pt x="13" y="16"/>
                    </a:cubicBezTo>
                    <a:cubicBezTo>
                      <a:pt x="13" y="15"/>
                      <a:pt x="13" y="13"/>
                      <a:pt x="12" y="12"/>
                    </a:cubicBezTo>
                    <a:cubicBezTo>
                      <a:pt x="12" y="11"/>
                      <a:pt x="11" y="11"/>
                      <a:pt x="10" y="11"/>
                    </a:cubicBezTo>
                    <a:cubicBezTo>
                      <a:pt x="8" y="11"/>
                      <a:pt x="8" y="11"/>
                      <a:pt x="8" y="11"/>
                    </a:cubicBezTo>
                    <a:close/>
                    <a:moveTo>
                      <a:pt x="11" y="9"/>
                    </a:moveTo>
                    <a:cubicBezTo>
                      <a:pt x="12" y="9"/>
                      <a:pt x="13" y="8"/>
                      <a:pt x="13" y="7"/>
                    </a:cubicBezTo>
                    <a:cubicBezTo>
                      <a:pt x="13" y="6"/>
                      <a:pt x="12" y="6"/>
                      <a:pt x="11" y="6"/>
                    </a:cubicBezTo>
                    <a:cubicBezTo>
                      <a:pt x="8" y="6"/>
                      <a:pt x="8" y="6"/>
                      <a:pt x="8" y="6"/>
                    </a:cubicBezTo>
                    <a:cubicBezTo>
                      <a:pt x="8" y="9"/>
                      <a:pt x="8" y="9"/>
                      <a:pt x="8" y="9"/>
                    </a:cubicBezTo>
                    <a:cubicBezTo>
                      <a:pt x="11" y="9"/>
                      <a:pt x="11" y="9"/>
                      <a:pt x="11" y="9"/>
                    </a:cubicBezTo>
                    <a:close/>
                    <a:moveTo>
                      <a:pt x="0" y="10"/>
                    </a:moveTo>
                    <a:cubicBezTo>
                      <a:pt x="0" y="4"/>
                      <a:pt x="5" y="0"/>
                      <a:pt x="11" y="0"/>
                    </a:cubicBezTo>
                    <a:cubicBezTo>
                      <a:pt x="16" y="0"/>
                      <a:pt x="21" y="4"/>
                      <a:pt x="21" y="10"/>
                    </a:cubicBezTo>
                    <a:cubicBezTo>
                      <a:pt x="21" y="16"/>
                      <a:pt x="16" y="20"/>
                      <a:pt x="11" y="20"/>
                    </a:cubicBezTo>
                    <a:cubicBezTo>
                      <a:pt x="5" y="20"/>
                      <a:pt x="0" y="16"/>
                      <a:pt x="0" y="10"/>
                    </a:cubicBez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8"/>
              <p:cNvSpPr>
                <a:spLocks noEditPoints="1"/>
              </p:cNvSpPr>
              <p:nvPr userDrawn="1"/>
            </p:nvSpPr>
            <p:spPr bwMode="auto">
              <a:xfrm>
                <a:off x="1604963" y="814388"/>
                <a:ext cx="1106487" cy="328612"/>
              </a:xfrm>
              <a:custGeom>
                <a:avLst/>
                <a:gdLst/>
                <a:ahLst/>
                <a:cxnLst>
                  <a:cxn ang="0">
                    <a:pos x="295" y="29"/>
                  </a:cxn>
                  <a:cxn ang="0">
                    <a:pos x="256" y="41"/>
                  </a:cxn>
                  <a:cxn ang="0">
                    <a:pos x="191" y="29"/>
                  </a:cxn>
                  <a:cxn ang="0">
                    <a:pos x="217" y="22"/>
                  </a:cxn>
                  <a:cxn ang="0">
                    <a:pos x="147" y="0"/>
                  </a:cxn>
                  <a:cxn ang="0">
                    <a:pos x="147" y="34"/>
                  </a:cxn>
                  <a:cxn ang="0">
                    <a:pos x="104" y="48"/>
                  </a:cxn>
                  <a:cxn ang="0">
                    <a:pos x="48" y="42"/>
                  </a:cxn>
                  <a:cxn ang="0">
                    <a:pos x="23" y="31"/>
                  </a:cxn>
                  <a:cxn ang="0">
                    <a:pos x="50" y="18"/>
                  </a:cxn>
                  <a:cxn ang="0">
                    <a:pos x="0" y="0"/>
                  </a:cxn>
                  <a:cxn ang="0">
                    <a:pos x="23" y="85"/>
                  </a:cxn>
                  <a:cxn ang="0">
                    <a:pos x="45" y="49"/>
                  </a:cxn>
                  <a:cxn ang="0">
                    <a:pos x="75" y="87"/>
                  </a:cxn>
                  <a:cxn ang="0">
                    <a:pos x="85" y="68"/>
                  </a:cxn>
                  <a:cxn ang="0">
                    <a:pos x="64" y="61"/>
                  </a:cxn>
                  <a:cxn ang="0">
                    <a:pos x="131" y="88"/>
                  </a:cxn>
                  <a:cxn ang="0">
                    <a:pos x="147" y="79"/>
                  </a:cxn>
                  <a:cxn ang="0">
                    <a:pos x="245" y="85"/>
                  </a:cxn>
                  <a:cxn ang="0">
                    <a:pos x="266" y="85"/>
                  </a:cxn>
                  <a:cxn ang="0">
                    <a:pos x="270" y="57"/>
                  </a:cxn>
                  <a:cxn ang="0">
                    <a:pos x="75" y="40"/>
                  </a:cxn>
                  <a:cxn ang="0">
                    <a:pos x="64" y="49"/>
                  </a:cxn>
                  <a:cxn ang="0">
                    <a:pos x="123" y="58"/>
                  </a:cxn>
                  <a:cxn ang="0">
                    <a:pos x="147" y="58"/>
                  </a:cxn>
                  <a:cxn ang="0">
                    <a:pos x="213" y="80"/>
                  </a:cxn>
                  <a:cxn ang="0">
                    <a:pos x="169" y="4"/>
                  </a:cxn>
                  <a:cxn ang="0">
                    <a:pos x="213" y="18"/>
                  </a:cxn>
                  <a:cxn ang="0">
                    <a:pos x="187" y="33"/>
                  </a:cxn>
                  <a:cxn ang="0">
                    <a:pos x="213" y="46"/>
                  </a:cxn>
                  <a:cxn ang="0">
                    <a:pos x="187" y="67"/>
                  </a:cxn>
                  <a:cxn ang="0">
                    <a:pos x="213" y="80"/>
                  </a:cxn>
                  <a:cxn ang="0">
                    <a:pos x="191" y="51"/>
                  </a:cxn>
                  <a:cxn ang="0">
                    <a:pos x="217" y="31"/>
                  </a:cxn>
                  <a:cxn ang="0">
                    <a:pos x="217" y="83"/>
                  </a:cxn>
                  <a:cxn ang="0">
                    <a:pos x="191" y="62"/>
                  </a:cxn>
                  <a:cxn ang="0">
                    <a:pos x="243" y="80"/>
                  </a:cxn>
                  <a:cxn ang="0">
                    <a:pos x="247" y="57"/>
                  </a:cxn>
                  <a:cxn ang="0">
                    <a:pos x="244" y="33"/>
                  </a:cxn>
                  <a:cxn ang="0">
                    <a:pos x="268" y="33"/>
                  </a:cxn>
                  <a:cxn ang="0">
                    <a:pos x="265" y="57"/>
                  </a:cxn>
                  <a:cxn ang="0">
                    <a:pos x="267" y="80"/>
                  </a:cxn>
                </a:cxnLst>
                <a:rect l="0" t="0" r="r" b="b"/>
                <a:pathLst>
                  <a:path w="295" h="88">
                    <a:moveTo>
                      <a:pt x="270" y="57"/>
                    </a:moveTo>
                    <a:cubicBezTo>
                      <a:pt x="295" y="29"/>
                      <a:pt x="295" y="29"/>
                      <a:pt x="295" y="29"/>
                    </a:cubicBezTo>
                    <a:cubicBezTo>
                      <a:pt x="266" y="29"/>
                      <a:pt x="266" y="29"/>
                      <a:pt x="266" y="29"/>
                    </a:cubicBezTo>
                    <a:cubicBezTo>
                      <a:pt x="256" y="41"/>
                      <a:pt x="256" y="41"/>
                      <a:pt x="256" y="41"/>
                    </a:cubicBezTo>
                    <a:cubicBezTo>
                      <a:pt x="246" y="29"/>
                      <a:pt x="246" y="29"/>
                      <a:pt x="246" y="29"/>
                    </a:cubicBezTo>
                    <a:cubicBezTo>
                      <a:pt x="191" y="29"/>
                      <a:pt x="191" y="29"/>
                      <a:pt x="191" y="29"/>
                    </a:cubicBezTo>
                    <a:cubicBezTo>
                      <a:pt x="191" y="22"/>
                      <a:pt x="191" y="22"/>
                      <a:pt x="191" y="22"/>
                    </a:cubicBezTo>
                    <a:cubicBezTo>
                      <a:pt x="217" y="22"/>
                      <a:pt x="217" y="22"/>
                      <a:pt x="217" y="22"/>
                    </a:cubicBezTo>
                    <a:cubicBezTo>
                      <a:pt x="217" y="0"/>
                      <a:pt x="217" y="0"/>
                      <a:pt x="217" y="0"/>
                    </a:cubicBezTo>
                    <a:cubicBezTo>
                      <a:pt x="147" y="0"/>
                      <a:pt x="147" y="0"/>
                      <a:pt x="147" y="0"/>
                    </a:cubicBezTo>
                    <a:cubicBezTo>
                      <a:pt x="147" y="34"/>
                      <a:pt x="147" y="34"/>
                      <a:pt x="147" y="34"/>
                    </a:cubicBezTo>
                    <a:cubicBezTo>
                      <a:pt x="147" y="34"/>
                      <a:pt x="147" y="34"/>
                      <a:pt x="147" y="34"/>
                    </a:cubicBezTo>
                    <a:cubicBezTo>
                      <a:pt x="143" y="29"/>
                      <a:pt x="137" y="28"/>
                      <a:pt x="131" y="28"/>
                    </a:cubicBezTo>
                    <a:cubicBezTo>
                      <a:pt x="118" y="28"/>
                      <a:pt x="108" y="36"/>
                      <a:pt x="104" y="48"/>
                    </a:cubicBezTo>
                    <a:cubicBezTo>
                      <a:pt x="100" y="35"/>
                      <a:pt x="90" y="27"/>
                      <a:pt x="75" y="27"/>
                    </a:cubicBezTo>
                    <a:cubicBezTo>
                      <a:pt x="63" y="27"/>
                      <a:pt x="53" y="33"/>
                      <a:pt x="48" y="42"/>
                    </a:cubicBezTo>
                    <a:cubicBezTo>
                      <a:pt x="48" y="31"/>
                      <a:pt x="48" y="31"/>
                      <a:pt x="48" y="31"/>
                    </a:cubicBezTo>
                    <a:cubicBezTo>
                      <a:pt x="23" y="31"/>
                      <a:pt x="23" y="31"/>
                      <a:pt x="23" y="31"/>
                    </a:cubicBezTo>
                    <a:cubicBezTo>
                      <a:pt x="23" y="18"/>
                      <a:pt x="23" y="18"/>
                      <a:pt x="23" y="18"/>
                    </a:cubicBezTo>
                    <a:cubicBezTo>
                      <a:pt x="50" y="18"/>
                      <a:pt x="50" y="18"/>
                      <a:pt x="50" y="18"/>
                    </a:cubicBezTo>
                    <a:cubicBezTo>
                      <a:pt x="50" y="0"/>
                      <a:pt x="50" y="0"/>
                      <a:pt x="50" y="0"/>
                    </a:cubicBezTo>
                    <a:cubicBezTo>
                      <a:pt x="0" y="0"/>
                      <a:pt x="0" y="0"/>
                      <a:pt x="0" y="0"/>
                    </a:cubicBezTo>
                    <a:cubicBezTo>
                      <a:pt x="0" y="85"/>
                      <a:pt x="0" y="85"/>
                      <a:pt x="0" y="85"/>
                    </a:cubicBezTo>
                    <a:cubicBezTo>
                      <a:pt x="23" y="85"/>
                      <a:pt x="23" y="85"/>
                      <a:pt x="23" y="85"/>
                    </a:cubicBezTo>
                    <a:cubicBezTo>
                      <a:pt x="23" y="49"/>
                      <a:pt x="23" y="49"/>
                      <a:pt x="23" y="49"/>
                    </a:cubicBezTo>
                    <a:cubicBezTo>
                      <a:pt x="45" y="49"/>
                      <a:pt x="45" y="49"/>
                      <a:pt x="45" y="49"/>
                    </a:cubicBezTo>
                    <a:cubicBezTo>
                      <a:pt x="45" y="51"/>
                      <a:pt x="44" y="54"/>
                      <a:pt x="44" y="57"/>
                    </a:cubicBezTo>
                    <a:cubicBezTo>
                      <a:pt x="44" y="75"/>
                      <a:pt x="58" y="87"/>
                      <a:pt x="75" y="87"/>
                    </a:cubicBezTo>
                    <a:cubicBezTo>
                      <a:pt x="90" y="87"/>
                      <a:pt x="99" y="81"/>
                      <a:pt x="104" y="68"/>
                    </a:cubicBezTo>
                    <a:cubicBezTo>
                      <a:pt x="85" y="68"/>
                      <a:pt x="85" y="68"/>
                      <a:pt x="85" y="68"/>
                    </a:cubicBezTo>
                    <a:cubicBezTo>
                      <a:pt x="82" y="72"/>
                      <a:pt x="80" y="73"/>
                      <a:pt x="75" y="73"/>
                    </a:cubicBezTo>
                    <a:cubicBezTo>
                      <a:pt x="69" y="73"/>
                      <a:pt x="64" y="68"/>
                      <a:pt x="64" y="61"/>
                    </a:cubicBezTo>
                    <a:cubicBezTo>
                      <a:pt x="103" y="61"/>
                      <a:pt x="103" y="61"/>
                      <a:pt x="103" y="61"/>
                    </a:cubicBezTo>
                    <a:cubicBezTo>
                      <a:pt x="105" y="75"/>
                      <a:pt x="116" y="88"/>
                      <a:pt x="131" y="88"/>
                    </a:cubicBezTo>
                    <a:cubicBezTo>
                      <a:pt x="137" y="88"/>
                      <a:pt x="143" y="84"/>
                      <a:pt x="147" y="79"/>
                    </a:cubicBezTo>
                    <a:cubicBezTo>
                      <a:pt x="147" y="79"/>
                      <a:pt x="147" y="79"/>
                      <a:pt x="147" y="79"/>
                    </a:cubicBezTo>
                    <a:cubicBezTo>
                      <a:pt x="147" y="85"/>
                      <a:pt x="147" y="85"/>
                      <a:pt x="147" y="85"/>
                    </a:cubicBezTo>
                    <a:cubicBezTo>
                      <a:pt x="245" y="85"/>
                      <a:pt x="245" y="85"/>
                      <a:pt x="245" y="85"/>
                    </a:cubicBezTo>
                    <a:cubicBezTo>
                      <a:pt x="255" y="73"/>
                      <a:pt x="255" y="73"/>
                      <a:pt x="255" y="73"/>
                    </a:cubicBezTo>
                    <a:cubicBezTo>
                      <a:pt x="266" y="85"/>
                      <a:pt x="266" y="85"/>
                      <a:pt x="266" y="85"/>
                    </a:cubicBezTo>
                    <a:cubicBezTo>
                      <a:pt x="295" y="85"/>
                      <a:pt x="295" y="85"/>
                      <a:pt x="295" y="85"/>
                    </a:cubicBezTo>
                    <a:lnTo>
                      <a:pt x="270" y="57"/>
                    </a:lnTo>
                    <a:close/>
                    <a:moveTo>
                      <a:pt x="64" y="49"/>
                    </a:moveTo>
                    <a:cubicBezTo>
                      <a:pt x="66" y="44"/>
                      <a:pt x="70" y="40"/>
                      <a:pt x="75" y="40"/>
                    </a:cubicBezTo>
                    <a:cubicBezTo>
                      <a:pt x="81" y="40"/>
                      <a:pt x="85" y="44"/>
                      <a:pt x="86" y="49"/>
                    </a:cubicBezTo>
                    <a:cubicBezTo>
                      <a:pt x="86" y="49"/>
                      <a:pt x="64" y="49"/>
                      <a:pt x="64" y="49"/>
                    </a:cubicBezTo>
                    <a:close/>
                    <a:moveTo>
                      <a:pt x="135" y="72"/>
                    </a:moveTo>
                    <a:cubicBezTo>
                      <a:pt x="128" y="72"/>
                      <a:pt x="123" y="65"/>
                      <a:pt x="123" y="58"/>
                    </a:cubicBezTo>
                    <a:cubicBezTo>
                      <a:pt x="123" y="50"/>
                      <a:pt x="127" y="43"/>
                      <a:pt x="135" y="43"/>
                    </a:cubicBezTo>
                    <a:cubicBezTo>
                      <a:pt x="143" y="43"/>
                      <a:pt x="147" y="50"/>
                      <a:pt x="147" y="58"/>
                    </a:cubicBezTo>
                    <a:cubicBezTo>
                      <a:pt x="147" y="65"/>
                      <a:pt x="143" y="72"/>
                      <a:pt x="135" y="72"/>
                    </a:cubicBezTo>
                    <a:close/>
                    <a:moveTo>
                      <a:pt x="213" y="80"/>
                    </a:moveTo>
                    <a:cubicBezTo>
                      <a:pt x="169" y="80"/>
                      <a:pt x="169" y="80"/>
                      <a:pt x="169" y="80"/>
                    </a:cubicBezTo>
                    <a:cubicBezTo>
                      <a:pt x="169" y="4"/>
                      <a:pt x="169" y="4"/>
                      <a:pt x="169" y="4"/>
                    </a:cubicBezTo>
                    <a:cubicBezTo>
                      <a:pt x="213" y="4"/>
                      <a:pt x="213" y="4"/>
                      <a:pt x="213" y="4"/>
                    </a:cubicBezTo>
                    <a:cubicBezTo>
                      <a:pt x="213" y="18"/>
                      <a:pt x="213" y="18"/>
                      <a:pt x="213" y="18"/>
                    </a:cubicBezTo>
                    <a:cubicBezTo>
                      <a:pt x="187" y="18"/>
                      <a:pt x="187" y="18"/>
                      <a:pt x="187" y="18"/>
                    </a:cubicBezTo>
                    <a:cubicBezTo>
                      <a:pt x="187" y="33"/>
                      <a:pt x="187" y="33"/>
                      <a:pt x="187" y="33"/>
                    </a:cubicBezTo>
                    <a:cubicBezTo>
                      <a:pt x="213" y="33"/>
                      <a:pt x="213" y="33"/>
                      <a:pt x="213" y="33"/>
                    </a:cubicBezTo>
                    <a:cubicBezTo>
                      <a:pt x="213" y="46"/>
                      <a:pt x="213" y="46"/>
                      <a:pt x="213" y="46"/>
                    </a:cubicBezTo>
                    <a:cubicBezTo>
                      <a:pt x="187" y="46"/>
                      <a:pt x="187" y="46"/>
                      <a:pt x="187" y="46"/>
                    </a:cubicBezTo>
                    <a:cubicBezTo>
                      <a:pt x="187" y="67"/>
                      <a:pt x="187" y="67"/>
                      <a:pt x="187" y="67"/>
                    </a:cubicBezTo>
                    <a:cubicBezTo>
                      <a:pt x="213" y="67"/>
                      <a:pt x="213" y="67"/>
                      <a:pt x="213" y="67"/>
                    </a:cubicBezTo>
                    <a:lnTo>
                      <a:pt x="213" y="80"/>
                    </a:lnTo>
                    <a:close/>
                    <a:moveTo>
                      <a:pt x="191" y="62"/>
                    </a:moveTo>
                    <a:cubicBezTo>
                      <a:pt x="191" y="51"/>
                      <a:pt x="191" y="51"/>
                      <a:pt x="191" y="51"/>
                    </a:cubicBezTo>
                    <a:cubicBezTo>
                      <a:pt x="217" y="51"/>
                      <a:pt x="217" y="51"/>
                      <a:pt x="217" y="51"/>
                    </a:cubicBezTo>
                    <a:cubicBezTo>
                      <a:pt x="217" y="31"/>
                      <a:pt x="217" y="31"/>
                      <a:pt x="217" y="31"/>
                    </a:cubicBezTo>
                    <a:cubicBezTo>
                      <a:pt x="241" y="57"/>
                      <a:pt x="241" y="57"/>
                      <a:pt x="241" y="57"/>
                    </a:cubicBezTo>
                    <a:cubicBezTo>
                      <a:pt x="217" y="83"/>
                      <a:pt x="217" y="83"/>
                      <a:pt x="217" y="83"/>
                    </a:cubicBezTo>
                    <a:cubicBezTo>
                      <a:pt x="217" y="62"/>
                      <a:pt x="217" y="62"/>
                      <a:pt x="217" y="62"/>
                    </a:cubicBezTo>
                    <a:lnTo>
                      <a:pt x="191" y="62"/>
                    </a:lnTo>
                    <a:close/>
                    <a:moveTo>
                      <a:pt x="255" y="67"/>
                    </a:moveTo>
                    <a:cubicBezTo>
                      <a:pt x="243" y="80"/>
                      <a:pt x="243" y="80"/>
                      <a:pt x="243" y="80"/>
                    </a:cubicBezTo>
                    <a:cubicBezTo>
                      <a:pt x="226" y="80"/>
                      <a:pt x="226" y="80"/>
                      <a:pt x="226" y="80"/>
                    </a:cubicBezTo>
                    <a:cubicBezTo>
                      <a:pt x="247" y="57"/>
                      <a:pt x="247" y="57"/>
                      <a:pt x="247" y="57"/>
                    </a:cubicBezTo>
                    <a:cubicBezTo>
                      <a:pt x="226" y="33"/>
                      <a:pt x="226" y="33"/>
                      <a:pt x="226" y="33"/>
                    </a:cubicBezTo>
                    <a:cubicBezTo>
                      <a:pt x="244" y="33"/>
                      <a:pt x="244" y="33"/>
                      <a:pt x="244" y="33"/>
                    </a:cubicBezTo>
                    <a:cubicBezTo>
                      <a:pt x="256" y="47"/>
                      <a:pt x="256" y="47"/>
                      <a:pt x="256" y="47"/>
                    </a:cubicBezTo>
                    <a:cubicBezTo>
                      <a:pt x="268" y="33"/>
                      <a:pt x="268" y="33"/>
                      <a:pt x="268" y="33"/>
                    </a:cubicBezTo>
                    <a:cubicBezTo>
                      <a:pt x="286" y="33"/>
                      <a:pt x="286" y="33"/>
                      <a:pt x="286" y="33"/>
                    </a:cubicBezTo>
                    <a:cubicBezTo>
                      <a:pt x="265" y="57"/>
                      <a:pt x="265" y="57"/>
                      <a:pt x="265" y="57"/>
                    </a:cubicBezTo>
                    <a:cubicBezTo>
                      <a:pt x="286" y="80"/>
                      <a:pt x="286" y="80"/>
                      <a:pt x="286" y="80"/>
                    </a:cubicBezTo>
                    <a:cubicBezTo>
                      <a:pt x="267" y="80"/>
                      <a:pt x="267" y="80"/>
                      <a:pt x="267" y="80"/>
                    </a:cubicBezTo>
                    <a:lnTo>
                      <a:pt x="255" y="67"/>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nvGrpSpPr>
            <p:cNvPr id="8" name="Group 31"/>
            <p:cNvGrpSpPr/>
            <p:nvPr userDrawn="1"/>
          </p:nvGrpSpPr>
          <p:grpSpPr>
            <a:xfrm rot="5400000">
              <a:off x="1578000" y="6372488"/>
              <a:ext cx="166787" cy="570779"/>
              <a:chOff x="1445069" y="1844011"/>
              <a:chExt cx="445644" cy="1525095"/>
            </a:xfrm>
          </p:grpSpPr>
          <p:sp>
            <p:nvSpPr>
              <p:cNvPr id="9" name="Freeform 8"/>
              <p:cNvSpPr>
                <a:spLocks/>
              </p:cNvSpPr>
              <p:nvPr userDrawn="1"/>
            </p:nvSpPr>
            <p:spPr bwMode="auto">
              <a:xfrm rot="16200000">
                <a:off x="1519345" y="3091816"/>
                <a:ext cx="203014" cy="351565"/>
              </a:xfrm>
              <a:custGeom>
                <a:avLst/>
                <a:gdLst/>
                <a:ahLst/>
                <a:cxnLst>
                  <a:cxn ang="0">
                    <a:pos x="0" y="71"/>
                  </a:cxn>
                  <a:cxn ang="0">
                    <a:pos x="0" y="0"/>
                  </a:cxn>
                  <a:cxn ang="0">
                    <a:pos x="41" y="0"/>
                  </a:cxn>
                  <a:cxn ang="0">
                    <a:pos x="41" y="5"/>
                  </a:cxn>
                  <a:cxn ang="0">
                    <a:pos x="8" y="5"/>
                  </a:cxn>
                  <a:cxn ang="0">
                    <a:pos x="8" y="31"/>
                  </a:cxn>
                  <a:cxn ang="0">
                    <a:pos x="38" y="31"/>
                  </a:cxn>
                  <a:cxn ang="0">
                    <a:pos x="38" y="35"/>
                  </a:cxn>
                  <a:cxn ang="0">
                    <a:pos x="8" y="35"/>
                  </a:cxn>
                  <a:cxn ang="0">
                    <a:pos x="8" y="66"/>
                  </a:cxn>
                  <a:cxn ang="0">
                    <a:pos x="41" y="66"/>
                  </a:cxn>
                  <a:cxn ang="0">
                    <a:pos x="41" y="71"/>
                  </a:cxn>
                  <a:cxn ang="0">
                    <a:pos x="0" y="71"/>
                  </a:cxn>
                </a:cxnLst>
                <a:rect l="0" t="0" r="r" b="b"/>
                <a:pathLst>
                  <a:path w="41" h="71">
                    <a:moveTo>
                      <a:pt x="0" y="71"/>
                    </a:moveTo>
                    <a:lnTo>
                      <a:pt x="0" y="0"/>
                    </a:lnTo>
                    <a:lnTo>
                      <a:pt x="41" y="0"/>
                    </a:lnTo>
                    <a:lnTo>
                      <a:pt x="41" y="5"/>
                    </a:lnTo>
                    <a:lnTo>
                      <a:pt x="8" y="5"/>
                    </a:lnTo>
                    <a:lnTo>
                      <a:pt x="8" y="31"/>
                    </a:lnTo>
                    <a:lnTo>
                      <a:pt x="38" y="31"/>
                    </a:lnTo>
                    <a:lnTo>
                      <a:pt x="38" y="35"/>
                    </a:lnTo>
                    <a:lnTo>
                      <a:pt x="8" y="35"/>
                    </a:lnTo>
                    <a:lnTo>
                      <a:pt x="8" y="66"/>
                    </a:lnTo>
                    <a:lnTo>
                      <a:pt x="41" y="66"/>
                    </a:lnTo>
                    <a:lnTo>
                      <a:pt x="41" y="71"/>
                    </a:lnTo>
                    <a:lnTo>
                      <a:pt x="0" y="7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9"/>
              <p:cNvSpPr>
                <a:spLocks/>
              </p:cNvSpPr>
              <p:nvPr userDrawn="1"/>
            </p:nvSpPr>
            <p:spPr bwMode="auto">
              <a:xfrm rot="16200000">
                <a:off x="1561431" y="2896228"/>
                <a:ext cx="222821" cy="247580"/>
              </a:xfrm>
              <a:custGeom>
                <a:avLst/>
                <a:gdLst/>
                <a:ahLst/>
                <a:cxnLst>
                  <a:cxn ang="0">
                    <a:pos x="0" y="50"/>
                  </a:cxn>
                  <a:cxn ang="0">
                    <a:pos x="19" y="24"/>
                  </a:cxn>
                  <a:cxn ang="0">
                    <a:pos x="0" y="0"/>
                  </a:cxn>
                  <a:cxn ang="0">
                    <a:pos x="7" y="0"/>
                  </a:cxn>
                  <a:cxn ang="0">
                    <a:pos x="21" y="19"/>
                  </a:cxn>
                  <a:cxn ang="0">
                    <a:pos x="38" y="0"/>
                  </a:cxn>
                  <a:cxn ang="0">
                    <a:pos x="45" y="0"/>
                  </a:cxn>
                  <a:cxn ang="0">
                    <a:pos x="26" y="24"/>
                  </a:cxn>
                  <a:cxn ang="0">
                    <a:pos x="45" y="50"/>
                  </a:cxn>
                  <a:cxn ang="0">
                    <a:pos x="38" y="50"/>
                  </a:cxn>
                  <a:cxn ang="0">
                    <a:pos x="21" y="29"/>
                  </a:cxn>
                  <a:cxn ang="0">
                    <a:pos x="7" y="50"/>
                  </a:cxn>
                  <a:cxn ang="0">
                    <a:pos x="0" y="50"/>
                  </a:cxn>
                </a:cxnLst>
                <a:rect l="0" t="0" r="r" b="b"/>
                <a:pathLst>
                  <a:path w="45" h="50">
                    <a:moveTo>
                      <a:pt x="0" y="50"/>
                    </a:moveTo>
                    <a:lnTo>
                      <a:pt x="19" y="24"/>
                    </a:lnTo>
                    <a:lnTo>
                      <a:pt x="0" y="0"/>
                    </a:lnTo>
                    <a:lnTo>
                      <a:pt x="7" y="0"/>
                    </a:lnTo>
                    <a:lnTo>
                      <a:pt x="21" y="19"/>
                    </a:lnTo>
                    <a:lnTo>
                      <a:pt x="38" y="0"/>
                    </a:lnTo>
                    <a:lnTo>
                      <a:pt x="45" y="0"/>
                    </a:lnTo>
                    <a:lnTo>
                      <a:pt x="26" y="24"/>
                    </a:lnTo>
                    <a:lnTo>
                      <a:pt x="45" y="50"/>
                    </a:lnTo>
                    <a:lnTo>
                      <a:pt x="38" y="50"/>
                    </a:lnTo>
                    <a:lnTo>
                      <a:pt x="21" y="29"/>
                    </a:lnTo>
                    <a:lnTo>
                      <a:pt x="7" y="50"/>
                    </a:lnTo>
                    <a:lnTo>
                      <a:pt x="0" y="5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0"/>
              <p:cNvSpPr>
                <a:spLocks noEditPoints="1"/>
              </p:cNvSpPr>
              <p:nvPr userDrawn="1"/>
            </p:nvSpPr>
            <p:spPr bwMode="auto">
              <a:xfrm rot="16200000">
                <a:off x="1603520" y="2586752"/>
                <a:ext cx="222821" cy="351565"/>
              </a:xfrm>
              <a:custGeom>
                <a:avLst/>
                <a:gdLst/>
                <a:ahLst/>
                <a:cxnLst>
                  <a:cxn ang="0">
                    <a:pos x="3" y="30"/>
                  </a:cxn>
                  <a:cxn ang="0">
                    <a:pos x="0" y="30"/>
                  </a:cxn>
                  <a:cxn ang="0">
                    <a:pos x="0" y="7"/>
                  </a:cxn>
                  <a:cxn ang="0">
                    <a:pos x="0" y="1"/>
                  </a:cxn>
                  <a:cxn ang="0">
                    <a:pos x="2" y="1"/>
                  </a:cxn>
                  <a:cxn ang="0">
                    <a:pos x="2" y="4"/>
                  </a:cxn>
                  <a:cxn ang="0">
                    <a:pos x="9" y="0"/>
                  </a:cxn>
                  <a:cxn ang="0">
                    <a:pos x="19" y="11"/>
                  </a:cxn>
                  <a:cxn ang="0">
                    <a:pos x="9" y="23"/>
                  </a:cxn>
                  <a:cxn ang="0">
                    <a:pos x="3" y="19"/>
                  </a:cxn>
                  <a:cxn ang="0">
                    <a:pos x="3" y="30"/>
                  </a:cxn>
                  <a:cxn ang="0">
                    <a:pos x="16" y="11"/>
                  </a:cxn>
                  <a:cxn ang="0">
                    <a:pos x="9" y="2"/>
                  </a:cxn>
                  <a:cxn ang="0">
                    <a:pos x="3" y="11"/>
                  </a:cxn>
                  <a:cxn ang="0">
                    <a:pos x="9" y="20"/>
                  </a:cxn>
                  <a:cxn ang="0">
                    <a:pos x="16" y="11"/>
                  </a:cxn>
                </a:cxnLst>
                <a:rect l="0" t="0" r="r" b="b"/>
                <a:pathLst>
                  <a:path w="19" h="30">
                    <a:moveTo>
                      <a:pt x="3" y="30"/>
                    </a:moveTo>
                    <a:cubicBezTo>
                      <a:pt x="0" y="30"/>
                      <a:pt x="0" y="30"/>
                      <a:pt x="0" y="30"/>
                    </a:cubicBezTo>
                    <a:cubicBezTo>
                      <a:pt x="0" y="7"/>
                      <a:pt x="0" y="7"/>
                      <a:pt x="0" y="7"/>
                    </a:cubicBezTo>
                    <a:cubicBezTo>
                      <a:pt x="0" y="5"/>
                      <a:pt x="0" y="3"/>
                      <a:pt x="0" y="1"/>
                    </a:cubicBezTo>
                    <a:cubicBezTo>
                      <a:pt x="2" y="1"/>
                      <a:pt x="2" y="1"/>
                      <a:pt x="2" y="1"/>
                    </a:cubicBezTo>
                    <a:cubicBezTo>
                      <a:pt x="2" y="4"/>
                      <a:pt x="2" y="4"/>
                      <a:pt x="2" y="4"/>
                    </a:cubicBezTo>
                    <a:cubicBezTo>
                      <a:pt x="4" y="1"/>
                      <a:pt x="6" y="0"/>
                      <a:pt x="9" y="0"/>
                    </a:cubicBezTo>
                    <a:cubicBezTo>
                      <a:pt x="16" y="0"/>
                      <a:pt x="19" y="6"/>
                      <a:pt x="19" y="11"/>
                    </a:cubicBezTo>
                    <a:cubicBezTo>
                      <a:pt x="19" y="17"/>
                      <a:pt x="16" y="23"/>
                      <a:pt x="9" y="23"/>
                    </a:cubicBezTo>
                    <a:cubicBezTo>
                      <a:pt x="6" y="23"/>
                      <a:pt x="4" y="21"/>
                      <a:pt x="3" y="19"/>
                    </a:cubicBezTo>
                    <a:lnTo>
                      <a:pt x="3" y="30"/>
                    </a:lnTo>
                    <a:close/>
                    <a:moveTo>
                      <a:pt x="16" y="11"/>
                    </a:moveTo>
                    <a:cubicBezTo>
                      <a:pt x="16" y="7"/>
                      <a:pt x="14" y="2"/>
                      <a:pt x="9" y="2"/>
                    </a:cubicBezTo>
                    <a:cubicBezTo>
                      <a:pt x="4" y="2"/>
                      <a:pt x="3" y="6"/>
                      <a:pt x="3" y="11"/>
                    </a:cubicBezTo>
                    <a:cubicBezTo>
                      <a:pt x="3" y="17"/>
                      <a:pt x="4" y="20"/>
                      <a:pt x="9" y="20"/>
                    </a:cubicBezTo>
                    <a:cubicBezTo>
                      <a:pt x="14" y="20"/>
                      <a:pt x="16" y="16"/>
                      <a:pt x="16" y="11"/>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1"/>
              <p:cNvSpPr>
                <a:spLocks/>
              </p:cNvSpPr>
              <p:nvPr userDrawn="1"/>
            </p:nvSpPr>
            <p:spPr bwMode="auto">
              <a:xfrm rot="16200000">
                <a:off x="1608471" y="2408494"/>
                <a:ext cx="118839" cy="257483"/>
              </a:xfrm>
              <a:custGeom>
                <a:avLst/>
                <a:gdLst/>
                <a:ahLst/>
                <a:cxnLst>
                  <a:cxn ang="0">
                    <a:pos x="8" y="3"/>
                  </a:cxn>
                  <a:cxn ang="0">
                    <a:pos x="2" y="10"/>
                  </a:cxn>
                  <a:cxn ang="0">
                    <a:pos x="2" y="22"/>
                  </a:cxn>
                  <a:cxn ang="0">
                    <a:pos x="0" y="22"/>
                  </a:cxn>
                  <a:cxn ang="0">
                    <a:pos x="0" y="7"/>
                  </a:cxn>
                  <a:cxn ang="0">
                    <a:pos x="0" y="1"/>
                  </a:cxn>
                  <a:cxn ang="0">
                    <a:pos x="2" y="1"/>
                  </a:cxn>
                  <a:cxn ang="0">
                    <a:pos x="2" y="4"/>
                  </a:cxn>
                  <a:cxn ang="0">
                    <a:pos x="8" y="0"/>
                  </a:cxn>
                  <a:cxn ang="0">
                    <a:pos x="10" y="0"/>
                  </a:cxn>
                  <a:cxn ang="0">
                    <a:pos x="10" y="3"/>
                  </a:cxn>
                  <a:cxn ang="0">
                    <a:pos x="8" y="3"/>
                  </a:cxn>
                </a:cxnLst>
                <a:rect l="0" t="0" r="r" b="b"/>
                <a:pathLst>
                  <a:path w="10" h="22">
                    <a:moveTo>
                      <a:pt x="8" y="3"/>
                    </a:moveTo>
                    <a:cubicBezTo>
                      <a:pt x="4" y="3"/>
                      <a:pt x="2" y="6"/>
                      <a:pt x="2" y="10"/>
                    </a:cubicBezTo>
                    <a:cubicBezTo>
                      <a:pt x="2" y="22"/>
                      <a:pt x="2" y="22"/>
                      <a:pt x="2" y="22"/>
                    </a:cubicBezTo>
                    <a:cubicBezTo>
                      <a:pt x="0" y="22"/>
                      <a:pt x="0" y="22"/>
                      <a:pt x="0" y="22"/>
                    </a:cubicBezTo>
                    <a:cubicBezTo>
                      <a:pt x="0" y="7"/>
                      <a:pt x="0" y="7"/>
                      <a:pt x="0" y="7"/>
                    </a:cubicBezTo>
                    <a:cubicBezTo>
                      <a:pt x="0" y="5"/>
                      <a:pt x="0" y="3"/>
                      <a:pt x="0" y="1"/>
                    </a:cubicBezTo>
                    <a:cubicBezTo>
                      <a:pt x="2" y="1"/>
                      <a:pt x="2" y="1"/>
                      <a:pt x="2" y="1"/>
                    </a:cubicBezTo>
                    <a:cubicBezTo>
                      <a:pt x="2" y="4"/>
                      <a:pt x="2" y="4"/>
                      <a:pt x="2" y="4"/>
                    </a:cubicBezTo>
                    <a:cubicBezTo>
                      <a:pt x="3" y="1"/>
                      <a:pt x="6" y="0"/>
                      <a:pt x="8" y="0"/>
                    </a:cubicBezTo>
                    <a:cubicBezTo>
                      <a:pt x="9" y="0"/>
                      <a:pt x="9" y="0"/>
                      <a:pt x="10" y="0"/>
                    </a:cubicBezTo>
                    <a:cubicBezTo>
                      <a:pt x="10" y="3"/>
                      <a:pt x="10" y="3"/>
                      <a:pt x="10" y="3"/>
                    </a:cubicBezTo>
                    <a:cubicBezTo>
                      <a:pt x="9" y="3"/>
                      <a:pt x="9" y="3"/>
                      <a:pt x="8" y="3"/>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12"/>
              <p:cNvSpPr>
                <a:spLocks noEditPoints="1"/>
              </p:cNvSpPr>
              <p:nvPr userDrawn="1"/>
            </p:nvSpPr>
            <p:spPr bwMode="auto">
              <a:xfrm rot="16200000">
                <a:off x="1566383" y="2237665"/>
                <a:ext cx="212917" cy="267387"/>
              </a:xfrm>
              <a:custGeom>
                <a:avLst/>
                <a:gdLst/>
                <a:ahLst/>
                <a:cxnLst>
                  <a:cxn ang="0">
                    <a:pos x="3" y="12"/>
                  </a:cxn>
                  <a:cxn ang="0">
                    <a:pos x="10" y="21"/>
                  </a:cxn>
                  <a:cxn ang="0">
                    <a:pos x="16" y="16"/>
                  </a:cxn>
                  <a:cxn ang="0">
                    <a:pos x="18" y="16"/>
                  </a:cxn>
                  <a:cxn ang="0">
                    <a:pos x="9" y="23"/>
                  </a:cxn>
                  <a:cxn ang="0">
                    <a:pos x="0" y="12"/>
                  </a:cxn>
                  <a:cxn ang="0">
                    <a:pos x="10" y="0"/>
                  </a:cxn>
                  <a:cxn ang="0">
                    <a:pos x="18" y="12"/>
                  </a:cxn>
                  <a:cxn ang="0">
                    <a:pos x="3" y="12"/>
                  </a:cxn>
                  <a:cxn ang="0">
                    <a:pos x="3" y="10"/>
                  </a:cxn>
                  <a:cxn ang="0">
                    <a:pos x="16" y="10"/>
                  </a:cxn>
                  <a:cxn ang="0">
                    <a:pos x="10" y="2"/>
                  </a:cxn>
                  <a:cxn ang="0">
                    <a:pos x="3" y="10"/>
                  </a:cxn>
                </a:cxnLst>
                <a:rect l="0" t="0" r="r" b="b"/>
                <a:pathLst>
                  <a:path w="18" h="23">
                    <a:moveTo>
                      <a:pt x="3" y="12"/>
                    </a:moveTo>
                    <a:cubicBezTo>
                      <a:pt x="3" y="17"/>
                      <a:pt x="5" y="21"/>
                      <a:pt x="10" y="21"/>
                    </a:cubicBezTo>
                    <a:cubicBezTo>
                      <a:pt x="13" y="21"/>
                      <a:pt x="15" y="18"/>
                      <a:pt x="16" y="16"/>
                    </a:cubicBezTo>
                    <a:cubicBezTo>
                      <a:pt x="18" y="16"/>
                      <a:pt x="18" y="16"/>
                      <a:pt x="18" y="16"/>
                    </a:cubicBezTo>
                    <a:cubicBezTo>
                      <a:pt x="17" y="20"/>
                      <a:pt x="14" y="23"/>
                      <a:pt x="9" y="23"/>
                    </a:cubicBezTo>
                    <a:cubicBezTo>
                      <a:pt x="3" y="23"/>
                      <a:pt x="0" y="18"/>
                      <a:pt x="0" y="12"/>
                    </a:cubicBezTo>
                    <a:cubicBezTo>
                      <a:pt x="0" y="6"/>
                      <a:pt x="3" y="0"/>
                      <a:pt x="10" y="0"/>
                    </a:cubicBezTo>
                    <a:cubicBezTo>
                      <a:pt x="16" y="0"/>
                      <a:pt x="18" y="6"/>
                      <a:pt x="18" y="12"/>
                    </a:cubicBezTo>
                    <a:lnTo>
                      <a:pt x="3" y="12"/>
                    </a:lnTo>
                    <a:close/>
                    <a:moveTo>
                      <a:pt x="3" y="10"/>
                    </a:moveTo>
                    <a:cubicBezTo>
                      <a:pt x="16" y="10"/>
                      <a:pt x="16" y="10"/>
                      <a:pt x="16" y="10"/>
                    </a:cubicBezTo>
                    <a:cubicBezTo>
                      <a:pt x="16" y="6"/>
                      <a:pt x="14" y="2"/>
                      <a:pt x="10" y="2"/>
                    </a:cubicBezTo>
                    <a:cubicBezTo>
                      <a:pt x="6" y="2"/>
                      <a:pt x="3" y="5"/>
                      <a:pt x="3" y="1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13"/>
              <p:cNvSpPr>
                <a:spLocks/>
              </p:cNvSpPr>
              <p:nvPr userDrawn="1"/>
            </p:nvSpPr>
            <p:spPr bwMode="auto">
              <a:xfrm rot="16200000">
                <a:off x="1586189" y="2009891"/>
                <a:ext cx="173305" cy="267387"/>
              </a:xfrm>
              <a:custGeom>
                <a:avLst/>
                <a:gdLst/>
                <a:ahLst/>
                <a:cxnLst>
                  <a:cxn ang="0">
                    <a:pos x="7" y="23"/>
                  </a:cxn>
                  <a:cxn ang="0">
                    <a:pos x="0" y="16"/>
                  </a:cxn>
                  <a:cxn ang="0">
                    <a:pos x="2" y="16"/>
                  </a:cxn>
                  <a:cxn ang="0">
                    <a:pos x="7" y="21"/>
                  </a:cxn>
                  <a:cxn ang="0">
                    <a:pos x="13" y="16"/>
                  </a:cxn>
                  <a:cxn ang="0">
                    <a:pos x="7" y="12"/>
                  </a:cxn>
                  <a:cxn ang="0">
                    <a:pos x="0" y="6"/>
                  </a:cxn>
                  <a:cxn ang="0">
                    <a:pos x="8" y="0"/>
                  </a:cxn>
                  <a:cxn ang="0">
                    <a:pos x="15" y="6"/>
                  </a:cxn>
                  <a:cxn ang="0">
                    <a:pos x="12" y="6"/>
                  </a:cxn>
                  <a:cxn ang="0">
                    <a:pos x="8" y="2"/>
                  </a:cxn>
                  <a:cxn ang="0">
                    <a:pos x="3" y="6"/>
                  </a:cxn>
                  <a:cxn ang="0">
                    <a:pos x="8" y="10"/>
                  </a:cxn>
                  <a:cxn ang="0">
                    <a:pos x="15" y="16"/>
                  </a:cxn>
                  <a:cxn ang="0">
                    <a:pos x="7" y="23"/>
                  </a:cxn>
                </a:cxnLst>
                <a:rect l="0" t="0" r="r" b="b"/>
                <a:pathLst>
                  <a:path w="15" h="23">
                    <a:moveTo>
                      <a:pt x="7" y="23"/>
                    </a:moveTo>
                    <a:cubicBezTo>
                      <a:pt x="3" y="23"/>
                      <a:pt x="0" y="21"/>
                      <a:pt x="0" y="16"/>
                    </a:cubicBezTo>
                    <a:cubicBezTo>
                      <a:pt x="2" y="16"/>
                      <a:pt x="2" y="16"/>
                      <a:pt x="2" y="16"/>
                    </a:cubicBezTo>
                    <a:cubicBezTo>
                      <a:pt x="2" y="19"/>
                      <a:pt x="4" y="21"/>
                      <a:pt x="7" y="21"/>
                    </a:cubicBezTo>
                    <a:cubicBezTo>
                      <a:pt x="10" y="21"/>
                      <a:pt x="13" y="19"/>
                      <a:pt x="13" y="16"/>
                    </a:cubicBezTo>
                    <a:cubicBezTo>
                      <a:pt x="13" y="14"/>
                      <a:pt x="10" y="13"/>
                      <a:pt x="7" y="12"/>
                    </a:cubicBezTo>
                    <a:cubicBezTo>
                      <a:pt x="4" y="11"/>
                      <a:pt x="0" y="10"/>
                      <a:pt x="0" y="6"/>
                    </a:cubicBezTo>
                    <a:cubicBezTo>
                      <a:pt x="0" y="2"/>
                      <a:pt x="4" y="0"/>
                      <a:pt x="8" y="0"/>
                    </a:cubicBezTo>
                    <a:cubicBezTo>
                      <a:pt x="12" y="0"/>
                      <a:pt x="15" y="2"/>
                      <a:pt x="15" y="6"/>
                    </a:cubicBezTo>
                    <a:cubicBezTo>
                      <a:pt x="12" y="6"/>
                      <a:pt x="12" y="6"/>
                      <a:pt x="12" y="6"/>
                    </a:cubicBezTo>
                    <a:cubicBezTo>
                      <a:pt x="12" y="4"/>
                      <a:pt x="10" y="2"/>
                      <a:pt x="8" y="2"/>
                    </a:cubicBezTo>
                    <a:cubicBezTo>
                      <a:pt x="5" y="2"/>
                      <a:pt x="3" y="3"/>
                      <a:pt x="3" y="6"/>
                    </a:cubicBezTo>
                    <a:cubicBezTo>
                      <a:pt x="3" y="9"/>
                      <a:pt x="5" y="9"/>
                      <a:pt x="8" y="10"/>
                    </a:cubicBezTo>
                    <a:cubicBezTo>
                      <a:pt x="12" y="11"/>
                      <a:pt x="15" y="12"/>
                      <a:pt x="15" y="16"/>
                    </a:cubicBezTo>
                    <a:cubicBezTo>
                      <a:pt x="15" y="21"/>
                      <a:pt x="12" y="23"/>
                      <a:pt x="7" y="23"/>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 name="Freeform 14"/>
              <p:cNvSpPr>
                <a:spLocks/>
              </p:cNvSpPr>
              <p:nvPr userDrawn="1"/>
            </p:nvSpPr>
            <p:spPr bwMode="auto">
              <a:xfrm rot="16200000">
                <a:off x="1578761" y="1804398"/>
                <a:ext cx="188161" cy="267387"/>
              </a:xfrm>
              <a:custGeom>
                <a:avLst/>
                <a:gdLst/>
                <a:ahLst/>
                <a:cxnLst>
                  <a:cxn ang="0">
                    <a:pos x="8" y="23"/>
                  </a:cxn>
                  <a:cxn ang="0">
                    <a:pos x="0" y="16"/>
                  </a:cxn>
                  <a:cxn ang="0">
                    <a:pos x="3" y="16"/>
                  </a:cxn>
                  <a:cxn ang="0">
                    <a:pos x="8" y="21"/>
                  </a:cxn>
                  <a:cxn ang="0">
                    <a:pos x="13" y="16"/>
                  </a:cxn>
                  <a:cxn ang="0">
                    <a:pos x="8" y="12"/>
                  </a:cxn>
                  <a:cxn ang="0">
                    <a:pos x="1" y="6"/>
                  </a:cxn>
                  <a:cxn ang="0">
                    <a:pos x="8" y="0"/>
                  </a:cxn>
                  <a:cxn ang="0">
                    <a:pos x="16" y="6"/>
                  </a:cxn>
                  <a:cxn ang="0">
                    <a:pos x="13" y="6"/>
                  </a:cxn>
                  <a:cxn ang="0">
                    <a:pos x="8" y="2"/>
                  </a:cxn>
                  <a:cxn ang="0">
                    <a:pos x="4" y="6"/>
                  </a:cxn>
                  <a:cxn ang="0">
                    <a:pos x="9" y="10"/>
                  </a:cxn>
                  <a:cxn ang="0">
                    <a:pos x="16" y="16"/>
                  </a:cxn>
                  <a:cxn ang="0">
                    <a:pos x="8" y="23"/>
                  </a:cxn>
                </a:cxnLst>
                <a:rect l="0" t="0" r="r" b="b"/>
                <a:pathLst>
                  <a:path w="16" h="23">
                    <a:moveTo>
                      <a:pt x="8" y="23"/>
                    </a:moveTo>
                    <a:cubicBezTo>
                      <a:pt x="4" y="23"/>
                      <a:pt x="0" y="21"/>
                      <a:pt x="0" y="16"/>
                    </a:cubicBezTo>
                    <a:cubicBezTo>
                      <a:pt x="3" y="16"/>
                      <a:pt x="3" y="16"/>
                      <a:pt x="3" y="16"/>
                    </a:cubicBezTo>
                    <a:cubicBezTo>
                      <a:pt x="3" y="19"/>
                      <a:pt x="5" y="21"/>
                      <a:pt x="8" y="21"/>
                    </a:cubicBezTo>
                    <a:cubicBezTo>
                      <a:pt x="11" y="21"/>
                      <a:pt x="13" y="19"/>
                      <a:pt x="13" y="16"/>
                    </a:cubicBezTo>
                    <a:cubicBezTo>
                      <a:pt x="13" y="14"/>
                      <a:pt x="11" y="13"/>
                      <a:pt x="8" y="12"/>
                    </a:cubicBezTo>
                    <a:cubicBezTo>
                      <a:pt x="5" y="11"/>
                      <a:pt x="1" y="10"/>
                      <a:pt x="1" y="6"/>
                    </a:cubicBezTo>
                    <a:cubicBezTo>
                      <a:pt x="1" y="2"/>
                      <a:pt x="5" y="0"/>
                      <a:pt x="8" y="0"/>
                    </a:cubicBezTo>
                    <a:cubicBezTo>
                      <a:pt x="13" y="0"/>
                      <a:pt x="16" y="2"/>
                      <a:pt x="16" y="6"/>
                    </a:cubicBezTo>
                    <a:cubicBezTo>
                      <a:pt x="13" y="6"/>
                      <a:pt x="13" y="6"/>
                      <a:pt x="13" y="6"/>
                    </a:cubicBezTo>
                    <a:cubicBezTo>
                      <a:pt x="13" y="4"/>
                      <a:pt x="11" y="2"/>
                      <a:pt x="8" y="2"/>
                    </a:cubicBezTo>
                    <a:cubicBezTo>
                      <a:pt x="6" y="2"/>
                      <a:pt x="4" y="3"/>
                      <a:pt x="4" y="6"/>
                    </a:cubicBezTo>
                    <a:cubicBezTo>
                      <a:pt x="4" y="9"/>
                      <a:pt x="6" y="9"/>
                      <a:pt x="9" y="10"/>
                    </a:cubicBezTo>
                    <a:cubicBezTo>
                      <a:pt x="12" y="11"/>
                      <a:pt x="16" y="12"/>
                      <a:pt x="16" y="16"/>
                    </a:cubicBezTo>
                    <a:cubicBezTo>
                      <a:pt x="16" y="21"/>
                      <a:pt x="12" y="23"/>
                      <a:pt x="8" y="23"/>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gr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w/Image">
    <p:spTree>
      <p:nvGrpSpPr>
        <p:cNvPr id="1" name=""/>
        <p:cNvGrpSpPr/>
        <p:nvPr/>
      </p:nvGrpSpPr>
      <p:grpSpPr>
        <a:xfrm>
          <a:off x="0" y="0"/>
          <a:ext cx="0" cy="0"/>
          <a:chOff x="0" y="0"/>
          <a:chExt cx="0" cy="0"/>
        </a:xfrm>
      </p:grpSpPr>
      <p:sp>
        <p:nvSpPr>
          <p:cNvPr id="555016" name="Rectangle 8"/>
          <p:cNvSpPr>
            <a:spLocks noGrp="1" noChangeArrowheads="1"/>
          </p:cNvSpPr>
          <p:nvPr>
            <p:ph type="ctrTitle" sz="quarter" hasCustomPrompt="1"/>
          </p:nvPr>
        </p:nvSpPr>
        <p:spPr>
          <a:xfrm>
            <a:off x="973667" y="4219573"/>
            <a:ext cx="7704666" cy="606427"/>
          </a:xfrm>
        </p:spPr>
        <p:txBody>
          <a:bodyPr>
            <a:noAutofit/>
          </a:bodyPr>
          <a:lstStyle>
            <a:lvl1pPr algn="l">
              <a:defRPr sz="4400" baseline="0">
                <a:solidFill>
                  <a:schemeClr val="tx2"/>
                </a:solidFill>
              </a:defRPr>
            </a:lvl1pPr>
          </a:lstStyle>
          <a:p>
            <a:r>
              <a:rPr lang="en-US" dirty="0" smtClean="0"/>
              <a:t>Click to add presentation title</a:t>
            </a:r>
            <a:endParaRPr lang="en-US" dirty="0"/>
          </a:p>
        </p:txBody>
      </p:sp>
      <p:sp>
        <p:nvSpPr>
          <p:cNvPr id="555017" name="Rectangle 9"/>
          <p:cNvSpPr>
            <a:spLocks noGrp="1" noChangeArrowheads="1"/>
          </p:cNvSpPr>
          <p:nvPr>
            <p:ph type="subTitle" sz="quarter" idx="1" hasCustomPrompt="1"/>
          </p:nvPr>
        </p:nvSpPr>
        <p:spPr>
          <a:xfrm>
            <a:off x="976488" y="4837441"/>
            <a:ext cx="7701845" cy="355448"/>
          </a:xfrm>
        </p:spPr>
        <p:txBody>
          <a:bodyPr>
            <a:noAutofit/>
          </a:bodyPr>
          <a:lstStyle>
            <a:lvl1pPr marL="0" indent="0">
              <a:spcBef>
                <a:spcPct val="25000"/>
              </a:spcBef>
              <a:buFontTx/>
              <a:buNone/>
              <a:defRPr sz="2000" baseline="0">
                <a:solidFill>
                  <a:schemeClr val="tx1"/>
                </a:solidFill>
              </a:defRPr>
            </a:lvl1pPr>
          </a:lstStyle>
          <a:p>
            <a:r>
              <a:rPr lang="en-US" dirty="0" smtClean="0"/>
              <a:t>Click to add Author/Department/Subtitle</a:t>
            </a:r>
            <a:endParaRPr lang="en-US" dirty="0"/>
          </a:p>
        </p:txBody>
      </p:sp>
      <p:sp>
        <p:nvSpPr>
          <p:cNvPr id="4" name="Text Placeholder 3"/>
          <p:cNvSpPr>
            <a:spLocks noGrp="1"/>
          </p:cNvSpPr>
          <p:nvPr>
            <p:ph type="body" sz="quarter" idx="11" hasCustomPrompt="1"/>
          </p:nvPr>
        </p:nvSpPr>
        <p:spPr>
          <a:xfrm>
            <a:off x="972960" y="5263974"/>
            <a:ext cx="3599039" cy="323850"/>
          </a:xfrm>
        </p:spPr>
        <p:txBody>
          <a:bodyPr/>
          <a:lstStyle>
            <a:lvl1pPr>
              <a:defRPr sz="2000" b="0" baseline="0"/>
            </a:lvl1pPr>
          </a:lstStyle>
          <a:p>
            <a:pPr lvl="0"/>
            <a:r>
              <a:rPr lang="en-US" dirty="0" smtClean="0"/>
              <a:t>Click to add Date</a:t>
            </a:r>
          </a:p>
        </p:txBody>
      </p:sp>
      <p:sp>
        <p:nvSpPr>
          <p:cNvPr id="12" name="Picture Placeholder 2"/>
          <p:cNvSpPr>
            <a:spLocks noGrp="1"/>
          </p:cNvSpPr>
          <p:nvPr>
            <p:ph type="pic" sz="quarter" idx="12" hasCustomPrompt="1"/>
          </p:nvPr>
        </p:nvSpPr>
        <p:spPr>
          <a:xfrm>
            <a:off x="1009879" y="441553"/>
            <a:ext cx="8127173" cy="3581336"/>
          </a:xfrm>
          <a:solidFill>
            <a:schemeClr val="bg2"/>
          </a:solidFill>
        </p:spPr>
        <p:txBody>
          <a:bodyPr/>
          <a:lstStyle>
            <a:lvl1pPr>
              <a:defRPr b="0" baseline="0"/>
            </a:lvl1pPr>
          </a:lstStyle>
          <a:p>
            <a:r>
              <a:rPr lang="en-US" dirty="0" smtClean="0"/>
              <a:t>Click icon to add picture                                                                                                              Go to brand.fedex.com and search “presentation title slides” for image options</a:t>
            </a:r>
            <a:endParaRPr lang="en-US" dirty="0"/>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ingle Column">
    <p:spTree>
      <p:nvGrpSpPr>
        <p:cNvPr id="1" name=""/>
        <p:cNvGrpSpPr/>
        <p:nvPr/>
      </p:nvGrpSpPr>
      <p:grpSpPr>
        <a:xfrm>
          <a:off x="0" y="0"/>
          <a:ext cx="0" cy="0"/>
          <a:chOff x="0" y="0"/>
          <a:chExt cx="0" cy="0"/>
        </a:xfrm>
      </p:grpSpPr>
      <p:sp>
        <p:nvSpPr>
          <p:cNvPr id="13" name="Title Placeholder 1"/>
          <p:cNvSpPr>
            <a:spLocks noGrp="1"/>
          </p:cNvSpPr>
          <p:nvPr>
            <p:ph type="title"/>
          </p:nvPr>
        </p:nvSpPr>
        <p:spPr>
          <a:xfrm>
            <a:off x="976497" y="268112"/>
            <a:ext cx="7250282" cy="917222"/>
          </a:xfrm>
          <a:prstGeom prst="rect">
            <a:avLst/>
          </a:prstGeom>
          <a:noFill/>
          <a:ln w="9525">
            <a:noFill/>
            <a:miter lim="800000"/>
            <a:headEnd/>
            <a:tailEnd/>
          </a:ln>
          <a:effectLst/>
        </p:spPr>
        <p:txBody>
          <a:bodyPr/>
          <a:lstStyle/>
          <a:p>
            <a:pPr lvl="0"/>
            <a:r>
              <a:rPr lang="en-US" smtClean="0"/>
              <a:t>Click to edit Master title style</a:t>
            </a:r>
            <a:endParaRPr lang="en-US" dirty="0"/>
          </a:p>
        </p:txBody>
      </p:sp>
      <p:sp>
        <p:nvSpPr>
          <p:cNvPr id="15" name="Content Placeholder 10"/>
          <p:cNvSpPr>
            <a:spLocks noGrp="1"/>
          </p:cNvSpPr>
          <p:nvPr>
            <p:ph sz="quarter" idx="15"/>
          </p:nvPr>
        </p:nvSpPr>
        <p:spPr>
          <a:xfrm>
            <a:off x="977899" y="1185863"/>
            <a:ext cx="7262813" cy="4119562"/>
          </a:xfrm>
        </p:spPr>
        <p:txBody>
          <a:bodyPr/>
          <a:lstStyle>
            <a:lvl1pPr marL="0" indent="0">
              <a:spcBef>
                <a:spcPts val="1200"/>
              </a:spcBef>
              <a:defRPr/>
            </a:lvl1pPr>
            <a:lvl2pPr>
              <a:spcBef>
                <a:spcPts val="600"/>
              </a:spcBef>
              <a:defRPr baseline="0"/>
            </a:lvl2pPr>
            <a:lvl3pPr marL="438912">
              <a:defRPr/>
            </a:lvl3pPr>
            <a:lvl4pPr marL="649224">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7" name="Date Placeholder 6"/>
          <p:cNvSpPr>
            <a:spLocks noGrp="1"/>
          </p:cNvSpPr>
          <p:nvPr>
            <p:ph type="dt" sz="half" idx="16"/>
          </p:nvPr>
        </p:nvSpPr>
        <p:spPr/>
        <p:txBody>
          <a:bodyPr/>
          <a:lstStyle/>
          <a:p>
            <a:pPr>
              <a:defRPr/>
            </a:pPr>
            <a:fld id="{CBDE785E-5941-4EC8-B2EC-F797675B73B8}" type="datetime3">
              <a:rPr lang="en-US" smtClean="0"/>
              <a:pPr>
                <a:defRPr/>
              </a:pPr>
              <a:t>20 April 2018</a:t>
            </a:fld>
            <a:endParaRPr lang="en-US" dirty="0"/>
          </a:p>
        </p:txBody>
      </p:sp>
      <p:sp>
        <p:nvSpPr>
          <p:cNvPr id="8" name="Slide Number Placeholder 7"/>
          <p:cNvSpPr>
            <a:spLocks noGrp="1"/>
          </p:cNvSpPr>
          <p:nvPr>
            <p:ph type="sldNum" sz="quarter" idx="17"/>
          </p:nvPr>
        </p:nvSpPr>
        <p:spPr/>
        <p:txBody>
          <a:bodyPr/>
          <a:lstStyle/>
          <a:p>
            <a:pPr>
              <a:defRPr/>
            </a:pPr>
            <a:fld id="{583AEE58-AB03-4533-B7B8-63113034422E}" type="slidenum">
              <a:rPr lang="en-US" smtClean="0"/>
              <a:pPr>
                <a:defRPr/>
              </a:pPr>
              <a:t>‹#›</a:t>
            </a:fld>
            <a:endParaRPr lang="en-US" dirty="0"/>
          </a:p>
        </p:txBody>
      </p:sp>
      <p:sp>
        <p:nvSpPr>
          <p:cNvPr id="9" name="Footer Placeholder 8"/>
          <p:cNvSpPr>
            <a:spLocks noGrp="1"/>
          </p:cNvSpPr>
          <p:nvPr>
            <p:ph type="ftr" sz="quarter" idx="18"/>
          </p:nvPr>
        </p:nvSpPr>
        <p:spPr/>
        <p:txBody>
          <a:bodyPr/>
          <a:lstStyle/>
          <a:p>
            <a:pPr>
              <a:defRPr/>
            </a:pPr>
            <a:r>
              <a:rPr lang="en-US" dirty="0" smtClean="0"/>
              <a:t>Title  │  Draft/Version#  │  Author/Department</a:t>
            </a:r>
            <a:endParaRPr lang="en-US" dirty="0"/>
          </a:p>
        </p:txBody>
      </p:sp>
    </p:spTree>
    <p:extLst>
      <p:ext uri="{BB962C8B-B14F-4D97-AF65-F5344CB8AC3E}">
        <p14:creationId xmlns:p14="http://schemas.microsoft.com/office/powerpoint/2010/main" val="1935108362"/>
      </p:ext>
    </p:extLst>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ngle Column - No Logo">
    <p:spTree>
      <p:nvGrpSpPr>
        <p:cNvPr id="1" name=""/>
        <p:cNvGrpSpPr/>
        <p:nvPr/>
      </p:nvGrpSpPr>
      <p:grpSpPr>
        <a:xfrm>
          <a:off x="0" y="0"/>
          <a:ext cx="0" cy="0"/>
          <a:chOff x="0" y="0"/>
          <a:chExt cx="0" cy="0"/>
        </a:xfrm>
      </p:grpSpPr>
      <p:sp>
        <p:nvSpPr>
          <p:cNvPr id="13" name="Title Placeholder 1"/>
          <p:cNvSpPr>
            <a:spLocks noGrp="1"/>
          </p:cNvSpPr>
          <p:nvPr>
            <p:ph type="title"/>
          </p:nvPr>
        </p:nvSpPr>
        <p:spPr>
          <a:xfrm>
            <a:off x="976497" y="268112"/>
            <a:ext cx="7250282" cy="917222"/>
          </a:xfrm>
          <a:prstGeom prst="rect">
            <a:avLst/>
          </a:prstGeom>
          <a:noFill/>
          <a:ln w="9525">
            <a:noFill/>
            <a:miter lim="800000"/>
            <a:headEnd/>
            <a:tailEnd/>
          </a:ln>
          <a:effectLst/>
        </p:spPr>
        <p:txBody>
          <a:bodyPr/>
          <a:lstStyle/>
          <a:p>
            <a:pPr lvl="0"/>
            <a:r>
              <a:rPr lang="en-US" smtClean="0"/>
              <a:t>Click to edit Master title style</a:t>
            </a:r>
            <a:endParaRPr lang="en-US" dirty="0"/>
          </a:p>
        </p:txBody>
      </p:sp>
      <p:sp>
        <p:nvSpPr>
          <p:cNvPr id="15" name="Content Placeholder 10"/>
          <p:cNvSpPr>
            <a:spLocks noGrp="1"/>
          </p:cNvSpPr>
          <p:nvPr>
            <p:ph sz="quarter" idx="15"/>
          </p:nvPr>
        </p:nvSpPr>
        <p:spPr>
          <a:xfrm>
            <a:off x="977899" y="1185863"/>
            <a:ext cx="7262813" cy="4119562"/>
          </a:xfrm>
        </p:spPr>
        <p:txBody>
          <a:bodyPr/>
          <a:lstStyle>
            <a:lvl1pPr marL="0" indent="0">
              <a:spcBef>
                <a:spcPts val="1200"/>
              </a:spcBef>
              <a:defRPr/>
            </a:lvl1pPr>
            <a:lvl2pPr>
              <a:spcBef>
                <a:spcPts val="600"/>
              </a:spcBef>
              <a:defRPr baseline="0"/>
            </a:lvl2pPr>
            <a:lvl3pPr marL="438912">
              <a:defRPr/>
            </a:lvl3pPr>
            <a:lvl4pPr marL="649224">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7" name="Date Placeholder 6"/>
          <p:cNvSpPr>
            <a:spLocks noGrp="1"/>
          </p:cNvSpPr>
          <p:nvPr>
            <p:ph type="dt" sz="half" idx="16"/>
          </p:nvPr>
        </p:nvSpPr>
        <p:spPr/>
        <p:txBody>
          <a:bodyPr/>
          <a:lstStyle/>
          <a:p>
            <a:pPr>
              <a:defRPr/>
            </a:pPr>
            <a:fld id="{CBDE785E-5941-4EC8-B2EC-F797675B73B8}" type="datetime3">
              <a:rPr lang="en-US" smtClean="0"/>
              <a:pPr>
                <a:defRPr/>
              </a:pPr>
              <a:t>20 April 2018</a:t>
            </a:fld>
            <a:endParaRPr lang="en-US" dirty="0"/>
          </a:p>
        </p:txBody>
      </p:sp>
      <p:sp>
        <p:nvSpPr>
          <p:cNvPr id="8" name="Slide Number Placeholder 7"/>
          <p:cNvSpPr>
            <a:spLocks noGrp="1"/>
          </p:cNvSpPr>
          <p:nvPr>
            <p:ph type="sldNum" sz="quarter" idx="17"/>
          </p:nvPr>
        </p:nvSpPr>
        <p:spPr/>
        <p:txBody>
          <a:bodyPr/>
          <a:lstStyle/>
          <a:p>
            <a:pPr>
              <a:defRPr/>
            </a:pPr>
            <a:fld id="{583AEE58-AB03-4533-B7B8-63113034422E}" type="slidenum">
              <a:rPr lang="en-US" smtClean="0"/>
              <a:pPr>
                <a:defRPr/>
              </a:pPr>
              <a:t>‹#›</a:t>
            </a:fld>
            <a:endParaRPr lang="en-US" dirty="0"/>
          </a:p>
        </p:txBody>
      </p:sp>
      <p:sp>
        <p:nvSpPr>
          <p:cNvPr id="9" name="Footer Placeholder 8"/>
          <p:cNvSpPr>
            <a:spLocks noGrp="1"/>
          </p:cNvSpPr>
          <p:nvPr>
            <p:ph type="ftr" sz="quarter" idx="18"/>
          </p:nvPr>
        </p:nvSpPr>
        <p:spPr/>
        <p:txBody>
          <a:bodyPr/>
          <a:lstStyle/>
          <a:p>
            <a:pPr>
              <a:defRPr/>
            </a:pPr>
            <a:r>
              <a:rPr lang="en-US" dirty="0" smtClean="0"/>
              <a:t>Title  │  Draft/Version#  │  Author/Department</a:t>
            </a:r>
            <a:endParaRPr lang="en-US" dirty="0"/>
          </a:p>
        </p:txBody>
      </p:sp>
      <p:sp>
        <p:nvSpPr>
          <p:cNvPr id="10" name="Rectangle 9"/>
          <p:cNvSpPr/>
          <p:nvPr userDrawn="1"/>
        </p:nvSpPr>
        <p:spPr>
          <a:xfrm>
            <a:off x="94592" y="5953058"/>
            <a:ext cx="1620695" cy="8071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62187588"/>
      </p:ext>
    </p:extLst>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11" name="Title Placeholder 1"/>
          <p:cNvSpPr>
            <a:spLocks noGrp="1"/>
          </p:cNvSpPr>
          <p:nvPr>
            <p:ph type="title"/>
          </p:nvPr>
        </p:nvSpPr>
        <p:spPr>
          <a:xfrm>
            <a:off x="976496" y="268112"/>
            <a:ext cx="7253103" cy="917222"/>
          </a:xfrm>
          <a:prstGeom prst="rect">
            <a:avLst/>
          </a:prstGeom>
          <a:noFill/>
          <a:ln w="9525">
            <a:noFill/>
            <a:miter lim="800000"/>
            <a:headEnd/>
            <a:tailEnd/>
          </a:ln>
          <a:effectLst/>
        </p:spPr>
        <p:txBody>
          <a:bodyPr/>
          <a:lstStyle/>
          <a:p>
            <a:pPr lvl="0"/>
            <a:r>
              <a:rPr lang="en-US" smtClean="0"/>
              <a:t>Click to edit Master title style</a:t>
            </a:r>
            <a:endParaRPr lang="en-US" dirty="0"/>
          </a:p>
        </p:txBody>
      </p:sp>
      <p:sp>
        <p:nvSpPr>
          <p:cNvPr id="18" name="Content Placeholder 10"/>
          <p:cNvSpPr>
            <a:spLocks noGrp="1"/>
          </p:cNvSpPr>
          <p:nvPr>
            <p:ph sz="quarter" idx="16"/>
          </p:nvPr>
        </p:nvSpPr>
        <p:spPr>
          <a:xfrm>
            <a:off x="973667" y="1540365"/>
            <a:ext cx="3429000" cy="3765059"/>
          </a:xfrm>
        </p:spPr>
        <p:txBody>
          <a:bodyPr/>
          <a:lstStyle>
            <a:lvl2pPr>
              <a:defRPr/>
            </a:lvl2pPr>
            <a:lvl3pPr marL="438912">
              <a:defRPr/>
            </a:lvl3pPr>
            <a:lvl4pPr marL="649224">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9" name="Content Placeholder 10"/>
          <p:cNvSpPr>
            <a:spLocks noGrp="1"/>
          </p:cNvSpPr>
          <p:nvPr>
            <p:ph sz="quarter" idx="17"/>
          </p:nvPr>
        </p:nvSpPr>
        <p:spPr>
          <a:xfrm>
            <a:off x="4800600" y="1540365"/>
            <a:ext cx="3429000" cy="3762237"/>
          </a:xfrm>
        </p:spPr>
        <p:txBody>
          <a:bodyPr/>
          <a:lstStyle>
            <a:lvl2pPr>
              <a:defRPr/>
            </a:lvl2pPr>
            <a:lvl3pPr marL="438912">
              <a:defRPr/>
            </a:lvl3pPr>
            <a:lvl4pPr marL="649224">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8" name="Date Placeholder 7"/>
          <p:cNvSpPr>
            <a:spLocks noGrp="1"/>
          </p:cNvSpPr>
          <p:nvPr>
            <p:ph type="dt" sz="half" idx="18"/>
          </p:nvPr>
        </p:nvSpPr>
        <p:spPr/>
        <p:txBody>
          <a:bodyPr/>
          <a:lstStyle/>
          <a:p>
            <a:pPr>
              <a:defRPr/>
            </a:pPr>
            <a:fld id="{CBDE785E-5941-4EC8-B2EC-F797675B73B8}" type="datetime3">
              <a:rPr lang="en-US" smtClean="0"/>
              <a:pPr>
                <a:defRPr/>
              </a:pPr>
              <a:t>20 April 2018</a:t>
            </a:fld>
            <a:endParaRPr lang="en-US" dirty="0"/>
          </a:p>
        </p:txBody>
      </p:sp>
      <p:sp>
        <p:nvSpPr>
          <p:cNvPr id="9" name="Slide Number Placeholder 8"/>
          <p:cNvSpPr>
            <a:spLocks noGrp="1"/>
          </p:cNvSpPr>
          <p:nvPr>
            <p:ph type="sldNum" sz="quarter" idx="19"/>
          </p:nvPr>
        </p:nvSpPr>
        <p:spPr/>
        <p:txBody>
          <a:bodyPr/>
          <a:lstStyle/>
          <a:p>
            <a:pPr>
              <a:defRPr/>
            </a:pPr>
            <a:fld id="{583AEE58-AB03-4533-B7B8-63113034422E}" type="slidenum">
              <a:rPr lang="en-US" smtClean="0"/>
              <a:pPr>
                <a:defRPr/>
              </a:pPr>
              <a:t>‹#›</a:t>
            </a:fld>
            <a:endParaRPr lang="en-US" dirty="0"/>
          </a:p>
        </p:txBody>
      </p:sp>
      <p:sp>
        <p:nvSpPr>
          <p:cNvPr id="10" name="Footer Placeholder 9"/>
          <p:cNvSpPr>
            <a:spLocks noGrp="1"/>
          </p:cNvSpPr>
          <p:nvPr>
            <p:ph type="ftr" sz="quarter" idx="20"/>
          </p:nvPr>
        </p:nvSpPr>
        <p:spPr/>
        <p:txBody>
          <a:bodyPr/>
          <a:lstStyle/>
          <a:p>
            <a:pPr>
              <a:defRPr/>
            </a:pPr>
            <a:r>
              <a:rPr lang="en-US" dirty="0" smtClean="0"/>
              <a:t>Title  │  Draft/Version#  │  Author/Department</a:t>
            </a:r>
            <a:endParaRPr lang="en-US" dirty="0"/>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Column with Header">
    <p:spTree>
      <p:nvGrpSpPr>
        <p:cNvPr id="1" name=""/>
        <p:cNvGrpSpPr/>
        <p:nvPr/>
      </p:nvGrpSpPr>
      <p:grpSpPr>
        <a:xfrm>
          <a:off x="0" y="0"/>
          <a:ext cx="0" cy="0"/>
          <a:chOff x="0" y="0"/>
          <a:chExt cx="0" cy="0"/>
        </a:xfrm>
      </p:grpSpPr>
      <p:sp>
        <p:nvSpPr>
          <p:cNvPr id="11" name="Title Placeholder 1"/>
          <p:cNvSpPr>
            <a:spLocks noGrp="1"/>
          </p:cNvSpPr>
          <p:nvPr>
            <p:ph type="title"/>
          </p:nvPr>
        </p:nvSpPr>
        <p:spPr>
          <a:xfrm>
            <a:off x="976497" y="268112"/>
            <a:ext cx="7253103" cy="917222"/>
          </a:xfrm>
          <a:prstGeom prst="rect">
            <a:avLst/>
          </a:prstGeom>
          <a:noFill/>
          <a:ln w="9525">
            <a:noFill/>
            <a:miter lim="800000"/>
            <a:headEnd/>
            <a:tailEnd/>
          </a:ln>
          <a:effectLst/>
        </p:spPr>
        <p:txBody>
          <a:bodyPr/>
          <a:lstStyle/>
          <a:p>
            <a:pPr lvl="0"/>
            <a:r>
              <a:rPr lang="en-US" smtClean="0"/>
              <a:t>Click to edit Master title style</a:t>
            </a:r>
            <a:endParaRPr lang="en-US" dirty="0"/>
          </a:p>
        </p:txBody>
      </p:sp>
      <p:sp>
        <p:nvSpPr>
          <p:cNvPr id="18" name="Content Placeholder 10"/>
          <p:cNvSpPr>
            <a:spLocks noGrp="1"/>
          </p:cNvSpPr>
          <p:nvPr>
            <p:ph sz="quarter" idx="16"/>
          </p:nvPr>
        </p:nvSpPr>
        <p:spPr>
          <a:xfrm>
            <a:off x="973667" y="1539875"/>
            <a:ext cx="3429000" cy="3762375"/>
          </a:xfrm>
        </p:spPr>
        <p:txBody>
          <a:bodyPr/>
          <a:lstStyle>
            <a:lvl1pPr marL="0" marR="0" indent="0" algn="l" defTabSz="914400" rtl="0" eaLnBrk="1" fontAlgn="base" latinLnBrk="0" hangingPunct="1">
              <a:lnSpc>
                <a:spcPct val="100000"/>
              </a:lnSpc>
              <a:spcBef>
                <a:spcPts val="1200"/>
              </a:spcBef>
              <a:spcAft>
                <a:spcPct val="0"/>
              </a:spcAft>
              <a:buClrTx/>
              <a:buSzPct val="90000"/>
              <a:buFont typeface="Arial" pitchFamily="34" charset="0"/>
              <a:buNone/>
              <a:tabLst/>
              <a:defRPr/>
            </a:lvl1pPr>
            <a:lvl2pPr>
              <a:defRPr/>
            </a:lvl2pPr>
            <a:lvl3pPr marL="438912">
              <a:defRPr/>
            </a:lvl3pPr>
            <a:lvl4pPr marL="649224">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9" name="Content Placeholder 10"/>
          <p:cNvSpPr>
            <a:spLocks noGrp="1"/>
          </p:cNvSpPr>
          <p:nvPr>
            <p:ph sz="quarter" idx="17"/>
          </p:nvPr>
        </p:nvSpPr>
        <p:spPr>
          <a:xfrm>
            <a:off x="4800600" y="1540365"/>
            <a:ext cx="3429000" cy="3762237"/>
          </a:xfrm>
        </p:spPr>
        <p:txBody>
          <a:bodyPr/>
          <a:lstStyle>
            <a:lvl2pPr>
              <a:defRPr/>
            </a:lvl2pPr>
            <a:lvl3pPr marL="438912">
              <a:defRPr/>
            </a:lvl3pPr>
            <a:lvl4pPr marL="649224">
              <a:defRPr/>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8" name="Date Placeholder 7"/>
          <p:cNvSpPr>
            <a:spLocks noGrp="1"/>
          </p:cNvSpPr>
          <p:nvPr>
            <p:ph type="dt" sz="half" idx="18"/>
          </p:nvPr>
        </p:nvSpPr>
        <p:spPr/>
        <p:txBody>
          <a:bodyPr/>
          <a:lstStyle/>
          <a:p>
            <a:pPr>
              <a:defRPr/>
            </a:pPr>
            <a:fld id="{CBDE785E-5941-4EC8-B2EC-F797675B73B8}" type="datetime3">
              <a:rPr lang="en-US" smtClean="0"/>
              <a:pPr>
                <a:defRPr/>
              </a:pPr>
              <a:t>20 April 2018</a:t>
            </a:fld>
            <a:endParaRPr lang="en-US" dirty="0"/>
          </a:p>
        </p:txBody>
      </p:sp>
      <p:sp>
        <p:nvSpPr>
          <p:cNvPr id="9" name="Slide Number Placeholder 8"/>
          <p:cNvSpPr>
            <a:spLocks noGrp="1"/>
          </p:cNvSpPr>
          <p:nvPr>
            <p:ph type="sldNum" sz="quarter" idx="19"/>
          </p:nvPr>
        </p:nvSpPr>
        <p:spPr/>
        <p:txBody>
          <a:bodyPr/>
          <a:lstStyle/>
          <a:p>
            <a:pPr>
              <a:defRPr/>
            </a:pPr>
            <a:fld id="{583AEE58-AB03-4533-B7B8-63113034422E}" type="slidenum">
              <a:rPr lang="en-US" smtClean="0"/>
              <a:pPr>
                <a:defRPr/>
              </a:pPr>
              <a:t>‹#›</a:t>
            </a:fld>
            <a:endParaRPr lang="en-US" dirty="0"/>
          </a:p>
        </p:txBody>
      </p:sp>
      <p:sp>
        <p:nvSpPr>
          <p:cNvPr id="10" name="Footer Placeholder 9"/>
          <p:cNvSpPr>
            <a:spLocks noGrp="1"/>
          </p:cNvSpPr>
          <p:nvPr>
            <p:ph type="ftr" sz="quarter" idx="20"/>
          </p:nvPr>
        </p:nvSpPr>
        <p:spPr/>
        <p:txBody>
          <a:bodyPr/>
          <a:lstStyle/>
          <a:p>
            <a:pPr>
              <a:defRPr/>
            </a:pPr>
            <a:r>
              <a:rPr lang="en-US" dirty="0" smtClean="0"/>
              <a:t>Title  │  Draft/Version#  │  Author/Department</a:t>
            </a:r>
            <a:endParaRPr lang="en-US" dirty="0"/>
          </a:p>
        </p:txBody>
      </p:sp>
      <p:sp>
        <p:nvSpPr>
          <p:cNvPr id="12" name="Text Placeholder 8"/>
          <p:cNvSpPr>
            <a:spLocks noGrp="1"/>
          </p:cNvSpPr>
          <p:nvPr>
            <p:ph type="body" sz="quarter" idx="21"/>
          </p:nvPr>
        </p:nvSpPr>
        <p:spPr>
          <a:xfrm>
            <a:off x="973667" y="1187232"/>
            <a:ext cx="3429000" cy="354013"/>
          </a:xfrm>
        </p:spPr>
        <p:txBody>
          <a:bodyPr/>
          <a:lstStyle>
            <a:lvl1pPr>
              <a:defRPr sz="2200" b="0">
                <a:solidFill>
                  <a:srgbClr val="4D148C"/>
                </a:solidFill>
              </a:defRPr>
            </a:lvl1pPr>
          </a:lstStyle>
          <a:p>
            <a:pPr lvl="0"/>
            <a:r>
              <a:rPr lang="en-US" smtClean="0"/>
              <a:t>Click to edit Master text styles</a:t>
            </a:r>
          </a:p>
        </p:txBody>
      </p:sp>
      <p:sp>
        <p:nvSpPr>
          <p:cNvPr id="13" name="Text Placeholder 8"/>
          <p:cNvSpPr>
            <a:spLocks noGrp="1"/>
          </p:cNvSpPr>
          <p:nvPr>
            <p:ph type="body" sz="quarter" idx="22"/>
          </p:nvPr>
        </p:nvSpPr>
        <p:spPr>
          <a:xfrm>
            <a:off x="4800600" y="1186123"/>
            <a:ext cx="3429000" cy="354013"/>
          </a:xfrm>
        </p:spPr>
        <p:txBody>
          <a:bodyPr/>
          <a:lstStyle>
            <a:lvl1pPr>
              <a:defRPr sz="2200" b="0">
                <a:solidFill>
                  <a:srgbClr val="4D148C"/>
                </a:solidFill>
              </a:defRPr>
            </a:lvl1pPr>
          </a:lstStyle>
          <a:p>
            <a:pPr lvl="0"/>
            <a:r>
              <a:rPr lang="en-US" smtClean="0"/>
              <a:t>Click to edit Master text styles</a:t>
            </a:r>
          </a:p>
        </p:txBody>
      </p:sp>
    </p:spTree>
    <p:extLst>
      <p:ext uri="{BB962C8B-B14F-4D97-AF65-F5344CB8AC3E}">
        <p14:creationId xmlns:p14="http://schemas.microsoft.com/office/powerpoint/2010/main" val="512622585"/>
      </p:ext>
    </p:extLst>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theme" Target="../theme/theme3.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259231" y="6053581"/>
            <a:ext cx="1386547" cy="590809"/>
            <a:chOff x="3760788" y="1030288"/>
            <a:chExt cx="1009650" cy="430213"/>
          </a:xfrm>
        </p:grpSpPr>
        <p:sp>
          <p:nvSpPr>
            <p:cNvPr id="9" name="Freeform 7"/>
            <p:cNvSpPr>
              <a:spLocks noEditPoints="1"/>
            </p:cNvSpPr>
            <p:nvPr userDrawn="1"/>
          </p:nvSpPr>
          <p:spPr bwMode="auto">
            <a:xfrm>
              <a:off x="4705350" y="1241425"/>
              <a:ext cx="65088" cy="65088"/>
            </a:xfrm>
            <a:custGeom>
              <a:avLst/>
              <a:gdLst>
                <a:gd name="T0" fmla="*/ 182 w 205"/>
                <a:gd name="T1" fmla="*/ 78 h 203"/>
                <a:gd name="T2" fmla="*/ 161 w 205"/>
                <a:gd name="T3" fmla="*/ 40 h 203"/>
                <a:gd name="T4" fmla="*/ 125 w 205"/>
                <a:gd name="T5" fmla="*/ 18 h 203"/>
                <a:gd name="T6" fmla="*/ 80 w 205"/>
                <a:gd name="T7" fmla="*/ 18 h 203"/>
                <a:gd name="T8" fmla="*/ 44 w 205"/>
                <a:gd name="T9" fmla="*/ 40 h 203"/>
                <a:gd name="T10" fmla="*/ 23 w 205"/>
                <a:gd name="T11" fmla="*/ 78 h 203"/>
                <a:gd name="T12" fmla="*/ 23 w 205"/>
                <a:gd name="T13" fmla="*/ 124 h 203"/>
                <a:gd name="T14" fmla="*/ 44 w 205"/>
                <a:gd name="T15" fmla="*/ 161 h 203"/>
                <a:gd name="T16" fmla="*/ 80 w 205"/>
                <a:gd name="T17" fmla="*/ 183 h 203"/>
                <a:gd name="T18" fmla="*/ 125 w 205"/>
                <a:gd name="T19" fmla="*/ 183 h 203"/>
                <a:gd name="T20" fmla="*/ 161 w 205"/>
                <a:gd name="T21" fmla="*/ 161 h 203"/>
                <a:gd name="T22" fmla="*/ 182 w 205"/>
                <a:gd name="T23" fmla="*/ 124 h 203"/>
                <a:gd name="T24" fmla="*/ 81 w 205"/>
                <a:gd name="T25" fmla="*/ 106 h 203"/>
                <a:gd name="T26" fmla="*/ 63 w 205"/>
                <a:gd name="T27" fmla="*/ 160 h 203"/>
                <a:gd name="T28" fmla="*/ 108 w 205"/>
                <a:gd name="T29" fmla="*/ 38 h 203"/>
                <a:gd name="T30" fmla="*/ 136 w 205"/>
                <a:gd name="T31" fmla="*/ 46 h 203"/>
                <a:gd name="T32" fmla="*/ 146 w 205"/>
                <a:gd name="T33" fmla="*/ 72 h 203"/>
                <a:gd name="T34" fmla="*/ 135 w 205"/>
                <a:gd name="T35" fmla="*/ 94 h 203"/>
                <a:gd name="T36" fmla="*/ 124 w 205"/>
                <a:gd name="T37" fmla="*/ 98 h 203"/>
                <a:gd name="T38" fmla="*/ 138 w 205"/>
                <a:gd name="T39" fmla="*/ 112 h 203"/>
                <a:gd name="T40" fmla="*/ 142 w 205"/>
                <a:gd name="T41" fmla="*/ 136 h 203"/>
                <a:gd name="T42" fmla="*/ 146 w 205"/>
                <a:gd name="T43" fmla="*/ 155 h 203"/>
                <a:gd name="T44" fmla="*/ 127 w 205"/>
                <a:gd name="T45" fmla="*/ 160 h 203"/>
                <a:gd name="T46" fmla="*/ 121 w 205"/>
                <a:gd name="T47" fmla="*/ 134 h 203"/>
                <a:gd name="T48" fmla="*/ 115 w 205"/>
                <a:gd name="T49" fmla="*/ 111 h 203"/>
                <a:gd name="T50" fmla="*/ 98 w 205"/>
                <a:gd name="T51" fmla="*/ 106 h 203"/>
                <a:gd name="T52" fmla="*/ 103 w 205"/>
                <a:gd name="T53" fmla="*/ 90 h 203"/>
                <a:gd name="T54" fmla="*/ 121 w 205"/>
                <a:gd name="T55" fmla="*/ 84 h 203"/>
                <a:gd name="T56" fmla="*/ 125 w 205"/>
                <a:gd name="T57" fmla="*/ 72 h 203"/>
                <a:gd name="T58" fmla="*/ 121 w 205"/>
                <a:gd name="T59" fmla="*/ 60 h 203"/>
                <a:gd name="T60" fmla="*/ 103 w 205"/>
                <a:gd name="T61" fmla="*/ 55 h 203"/>
                <a:gd name="T62" fmla="*/ 81 w 205"/>
                <a:gd name="T63" fmla="*/ 90 h 203"/>
                <a:gd name="T64" fmla="*/ 0 w 205"/>
                <a:gd name="T65" fmla="*/ 101 h 203"/>
                <a:gd name="T66" fmla="*/ 11 w 205"/>
                <a:gd name="T67" fmla="*/ 55 h 203"/>
                <a:gd name="T68" fmla="*/ 39 w 205"/>
                <a:gd name="T69" fmla="*/ 21 h 203"/>
                <a:gd name="T70" fmla="*/ 80 w 205"/>
                <a:gd name="T71" fmla="*/ 3 h 203"/>
                <a:gd name="T72" fmla="*/ 125 w 205"/>
                <a:gd name="T73" fmla="*/ 3 h 203"/>
                <a:gd name="T74" fmla="*/ 166 w 205"/>
                <a:gd name="T75" fmla="*/ 21 h 203"/>
                <a:gd name="T76" fmla="*/ 194 w 205"/>
                <a:gd name="T77" fmla="*/ 55 h 203"/>
                <a:gd name="T78" fmla="*/ 205 w 205"/>
                <a:gd name="T79" fmla="*/ 101 h 203"/>
                <a:gd name="T80" fmla="*/ 194 w 205"/>
                <a:gd name="T81" fmla="*/ 147 h 203"/>
                <a:gd name="T82" fmla="*/ 166 w 205"/>
                <a:gd name="T83" fmla="*/ 181 h 203"/>
                <a:gd name="T84" fmla="*/ 125 w 205"/>
                <a:gd name="T85" fmla="*/ 200 h 203"/>
                <a:gd name="T86" fmla="*/ 80 w 205"/>
                <a:gd name="T87" fmla="*/ 200 h 203"/>
                <a:gd name="T88" fmla="*/ 39 w 205"/>
                <a:gd name="T89" fmla="*/ 181 h 203"/>
                <a:gd name="T90" fmla="*/ 11 w 205"/>
                <a:gd name="T91" fmla="*/ 147 h 203"/>
                <a:gd name="T92" fmla="*/ 0 w 205"/>
                <a:gd name="T93" fmla="*/ 101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05" h="203">
                  <a:moveTo>
                    <a:pt x="186" y="101"/>
                  </a:moveTo>
                  <a:lnTo>
                    <a:pt x="182" y="78"/>
                  </a:lnTo>
                  <a:lnTo>
                    <a:pt x="175" y="57"/>
                  </a:lnTo>
                  <a:lnTo>
                    <a:pt x="161" y="40"/>
                  </a:lnTo>
                  <a:lnTo>
                    <a:pt x="146" y="27"/>
                  </a:lnTo>
                  <a:lnTo>
                    <a:pt x="125" y="18"/>
                  </a:lnTo>
                  <a:lnTo>
                    <a:pt x="102" y="16"/>
                  </a:lnTo>
                  <a:lnTo>
                    <a:pt x="80" y="18"/>
                  </a:lnTo>
                  <a:lnTo>
                    <a:pt x="60" y="27"/>
                  </a:lnTo>
                  <a:lnTo>
                    <a:pt x="44" y="40"/>
                  </a:lnTo>
                  <a:lnTo>
                    <a:pt x="30" y="57"/>
                  </a:lnTo>
                  <a:lnTo>
                    <a:pt x="23" y="78"/>
                  </a:lnTo>
                  <a:lnTo>
                    <a:pt x="20" y="101"/>
                  </a:lnTo>
                  <a:lnTo>
                    <a:pt x="23" y="124"/>
                  </a:lnTo>
                  <a:lnTo>
                    <a:pt x="30" y="144"/>
                  </a:lnTo>
                  <a:lnTo>
                    <a:pt x="44" y="161"/>
                  </a:lnTo>
                  <a:lnTo>
                    <a:pt x="60" y="175"/>
                  </a:lnTo>
                  <a:lnTo>
                    <a:pt x="80" y="183"/>
                  </a:lnTo>
                  <a:lnTo>
                    <a:pt x="102" y="186"/>
                  </a:lnTo>
                  <a:lnTo>
                    <a:pt x="125" y="183"/>
                  </a:lnTo>
                  <a:lnTo>
                    <a:pt x="146" y="175"/>
                  </a:lnTo>
                  <a:lnTo>
                    <a:pt x="161" y="161"/>
                  </a:lnTo>
                  <a:lnTo>
                    <a:pt x="175" y="144"/>
                  </a:lnTo>
                  <a:lnTo>
                    <a:pt x="182" y="124"/>
                  </a:lnTo>
                  <a:lnTo>
                    <a:pt x="186" y="101"/>
                  </a:lnTo>
                  <a:close/>
                  <a:moveTo>
                    <a:pt x="81" y="106"/>
                  </a:moveTo>
                  <a:lnTo>
                    <a:pt x="81" y="160"/>
                  </a:lnTo>
                  <a:lnTo>
                    <a:pt x="63" y="160"/>
                  </a:lnTo>
                  <a:lnTo>
                    <a:pt x="63" y="38"/>
                  </a:lnTo>
                  <a:lnTo>
                    <a:pt x="108" y="38"/>
                  </a:lnTo>
                  <a:lnTo>
                    <a:pt x="125" y="40"/>
                  </a:lnTo>
                  <a:lnTo>
                    <a:pt x="136" y="46"/>
                  </a:lnTo>
                  <a:lnTo>
                    <a:pt x="143" y="57"/>
                  </a:lnTo>
                  <a:lnTo>
                    <a:pt x="146" y="72"/>
                  </a:lnTo>
                  <a:lnTo>
                    <a:pt x="143" y="85"/>
                  </a:lnTo>
                  <a:lnTo>
                    <a:pt x="135" y="94"/>
                  </a:lnTo>
                  <a:lnTo>
                    <a:pt x="124" y="98"/>
                  </a:lnTo>
                  <a:lnTo>
                    <a:pt x="124" y="98"/>
                  </a:lnTo>
                  <a:lnTo>
                    <a:pt x="132" y="103"/>
                  </a:lnTo>
                  <a:lnTo>
                    <a:pt x="138" y="112"/>
                  </a:lnTo>
                  <a:lnTo>
                    <a:pt x="141" y="126"/>
                  </a:lnTo>
                  <a:lnTo>
                    <a:pt x="142" y="136"/>
                  </a:lnTo>
                  <a:lnTo>
                    <a:pt x="143" y="146"/>
                  </a:lnTo>
                  <a:lnTo>
                    <a:pt x="146" y="155"/>
                  </a:lnTo>
                  <a:lnTo>
                    <a:pt x="148" y="160"/>
                  </a:lnTo>
                  <a:lnTo>
                    <a:pt x="127" y="160"/>
                  </a:lnTo>
                  <a:lnTo>
                    <a:pt x="124" y="148"/>
                  </a:lnTo>
                  <a:lnTo>
                    <a:pt x="121" y="134"/>
                  </a:lnTo>
                  <a:lnTo>
                    <a:pt x="119" y="119"/>
                  </a:lnTo>
                  <a:lnTo>
                    <a:pt x="115" y="111"/>
                  </a:lnTo>
                  <a:lnTo>
                    <a:pt x="108" y="107"/>
                  </a:lnTo>
                  <a:lnTo>
                    <a:pt x="98" y="106"/>
                  </a:lnTo>
                  <a:lnTo>
                    <a:pt x="81" y="106"/>
                  </a:lnTo>
                  <a:close/>
                  <a:moveTo>
                    <a:pt x="103" y="90"/>
                  </a:moveTo>
                  <a:lnTo>
                    <a:pt x="114" y="87"/>
                  </a:lnTo>
                  <a:lnTo>
                    <a:pt x="121" y="84"/>
                  </a:lnTo>
                  <a:lnTo>
                    <a:pt x="125" y="78"/>
                  </a:lnTo>
                  <a:lnTo>
                    <a:pt x="125" y="72"/>
                  </a:lnTo>
                  <a:lnTo>
                    <a:pt x="125" y="66"/>
                  </a:lnTo>
                  <a:lnTo>
                    <a:pt x="121" y="60"/>
                  </a:lnTo>
                  <a:lnTo>
                    <a:pt x="114" y="56"/>
                  </a:lnTo>
                  <a:lnTo>
                    <a:pt x="103" y="55"/>
                  </a:lnTo>
                  <a:lnTo>
                    <a:pt x="81" y="55"/>
                  </a:lnTo>
                  <a:lnTo>
                    <a:pt x="81" y="90"/>
                  </a:lnTo>
                  <a:lnTo>
                    <a:pt x="103" y="90"/>
                  </a:lnTo>
                  <a:close/>
                  <a:moveTo>
                    <a:pt x="0" y="101"/>
                  </a:moveTo>
                  <a:lnTo>
                    <a:pt x="3" y="77"/>
                  </a:lnTo>
                  <a:lnTo>
                    <a:pt x="11" y="55"/>
                  </a:lnTo>
                  <a:lnTo>
                    <a:pt x="23" y="35"/>
                  </a:lnTo>
                  <a:lnTo>
                    <a:pt x="39" y="21"/>
                  </a:lnTo>
                  <a:lnTo>
                    <a:pt x="58" y="9"/>
                  </a:lnTo>
                  <a:lnTo>
                    <a:pt x="80" y="3"/>
                  </a:lnTo>
                  <a:lnTo>
                    <a:pt x="102" y="0"/>
                  </a:lnTo>
                  <a:lnTo>
                    <a:pt x="125" y="3"/>
                  </a:lnTo>
                  <a:lnTo>
                    <a:pt x="147" y="9"/>
                  </a:lnTo>
                  <a:lnTo>
                    <a:pt x="166" y="21"/>
                  </a:lnTo>
                  <a:lnTo>
                    <a:pt x="182" y="35"/>
                  </a:lnTo>
                  <a:lnTo>
                    <a:pt x="194" y="55"/>
                  </a:lnTo>
                  <a:lnTo>
                    <a:pt x="203" y="77"/>
                  </a:lnTo>
                  <a:lnTo>
                    <a:pt x="205" y="101"/>
                  </a:lnTo>
                  <a:lnTo>
                    <a:pt x="203" y="125"/>
                  </a:lnTo>
                  <a:lnTo>
                    <a:pt x="194" y="147"/>
                  </a:lnTo>
                  <a:lnTo>
                    <a:pt x="182" y="166"/>
                  </a:lnTo>
                  <a:lnTo>
                    <a:pt x="166" y="181"/>
                  </a:lnTo>
                  <a:lnTo>
                    <a:pt x="147" y="193"/>
                  </a:lnTo>
                  <a:lnTo>
                    <a:pt x="125" y="200"/>
                  </a:lnTo>
                  <a:lnTo>
                    <a:pt x="102" y="203"/>
                  </a:lnTo>
                  <a:lnTo>
                    <a:pt x="80" y="200"/>
                  </a:lnTo>
                  <a:lnTo>
                    <a:pt x="58" y="193"/>
                  </a:lnTo>
                  <a:lnTo>
                    <a:pt x="39" y="181"/>
                  </a:lnTo>
                  <a:lnTo>
                    <a:pt x="23" y="166"/>
                  </a:lnTo>
                  <a:lnTo>
                    <a:pt x="11" y="147"/>
                  </a:lnTo>
                  <a:lnTo>
                    <a:pt x="3" y="125"/>
                  </a:lnTo>
                  <a:lnTo>
                    <a:pt x="0" y="10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8"/>
            <p:cNvSpPr>
              <a:spLocks/>
            </p:cNvSpPr>
            <p:nvPr userDrawn="1"/>
          </p:nvSpPr>
          <p:spPr bwMode="auto">
            <a:xfrm>
              <a:off x="4440238" y="1128713"/>
              <a:ext cx="234950" cy="171450"/>
            </a:xfrm>
            <a:custGeom>
              <a:avLst/>
              <a:gdLst>
                <a:gd name="T0" fmla="*/ 481 w 736"/>
                <a:gd name="T1" fmla="*/ 540 h 540"/>
                <a:gd name="T2" fmla="*/ 362 w 736"/>
                <a:gd name="T3" fmla="*/ 408 h 540"/>
                <a:gd name="T4" fmla="*/ 246 w 736"/>
                <a:gd name="T5" fmla="*/ 540 h 540"/>
                <a:gd name="T6" fmla="*/ 0 w 736"/>
                <a:gd name="T7" fmla="*/ 540 h 540"/>
                <a:gd name="T8" fmla="*/ 240 w 736"/>
                <a:gd name="T9" fmla="*/ 270 h 540"/>
                <a:gd name="T10" fmla="*/ 0 w 736"/>
                <a:gd name="T11" fmla="*/ 0 h 540"/>
                <a:gd name="T12" fmla="*/ 253 w 736"/>
                <a:gd name="T13" fmla="*/ 0 h 540"/>
                <a:gd name="T14" fmla="*/ 372 w 736"/>
                <a:gd name="T15" fmla="*/ 131 h 540"/>
                <a:gd name="T16" fmla="*/ 487 w 736"/>
                <a:gd name="T17" fmla="*/ 0 h 540"/>
                <a:gd name="T18" fmla="*/ 732 w 736"/>
                <a:gd name="T19" fmla="*/ 0 h 540"/>
                <a:gd name="T20" fmla="*/ 493 w 736"/>
                <a:gd name="T21" fmla="*/ 269 h 540"/>
                <a:gd name="T22" fmla="*/ 736 w 736"/>
                <a:gd name="T23" fmla="*/ 540 h 540"/>
                <a:gd name="T24" fmla="*/ 481 w 736"/>
                <a:gd name="T25" fmla="*/ 540 h 5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36" h="540">
                  <a:moveTo>
                    <a:pt x="481" y="540"/>
                  </a:moveTo>
                  <a:lnTo>
                    <a:pt x="362" y="408"/>
                  </a:lnTo>
                  <a:lnTo>
                    <a:pt x="246" y="540"/>
                  </a:lnTo>
                  <a:lnTo>
                    <a:pt x="0" y="540"/>
                  </a:lnTo>
                  <a:lnTo>
                    <a:pt x="240" y="270"/>
                  </a:lnTo>
                  <a:lnTo>
                    <a:pt x="0" y="0"/>
                  </a:lnTo>
                  <a:lnTo>
                    <a:pt x="253" y="0"/>
                  </a:lnTo>
                  <a:lnTo>
                    <a:pt x="372" y="131"/>
                  </a:lnTo>
                  <a:lnTo>
                    <a:pt x="487" y="0"/>
                  </a:lnTo>
                  <a:lnTo>
                    <a:pt x="732" y="0"/>
                  </a:lnTo>
                  <a:lnTo>
                    <a:pt x="493" y="269"/>
                  </a:lnTo>
                  <a:lnTo>
                    <a:pt x="736" y="540"/>
                  </a:lnTo>
                  <a:lnTo>
                    <a:pt x="481" y="54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9"/>
            <p:cNvSpPr>
              <a:spLocks/>
            </p:cNvSpPr>
            <p:nvPr userDrawn="1"/>
          </p:nvSpPr>
          <p:spPr bwMode="auto">
            <a:xfrm>
              <a:off x="4291013" y="1030288"/>
              <a:ext cx="149225" cy="269875"/>
            </a:xfrm>
            <a:custGeom>
              <a:avLst/>
              <a:gdLst>
                <a:gd name="T0" fmla="*/ 0 w 473"/>
                <a:gd name="T1" fmla="*/ 850 h 850"/>
                <a:gd name="T2" fmla="*/ 0 w 473"/>
                <a:gd name="T3" fmla="*/ 0 h 850"/>
                <a:gd name="T4" fmla="*/ 473 w 473"/>
                <a:gd name="T5" fmla="*/ 0 h 850"/>
                <a:gd name="T6" fmla="*/ 473 w 473"/>
                <a:gd name="T7" fmla="*/ 189 h 850"/>
                <a:gd name="T8" fmla="*/ 200 w 473"/>
                <a:gd name="T9" fmla="*/ 189 h 850"/>
                <a:gd name="T10" fmla="*/ 200 w 473"/>
                <a:gd name="T11" fmla="*/ 310 h 850"/>
                <a:gd name="T12" fmla="*/ 473 w 473"/>
                <a:gd name="T13" fmla="*/ 310 h 850"/>
                <a:gd name="T14" fmla="*/ 473 w 473"/>
                <a:gd name="T15" fmla="*/ 493 h 850"/>
                <a:gd name="T16" fmla="*/ 200 w 473"/>
                <a:gd name="T17" fmla="*/ 493 h 850"/>
                <a:gd name="T18" fmla="*/ 200 w 473"/>
                <a:gd name="T19" fmla="*/ 660 h 850"/>
                <a:gd name="T20" fmla="*/ 473 w 473"/>
                <a:gd name="T21" fmla="*/ 660 h 850"/>
                <a:gd name="T22" fmla="*/ 473 w 473"/>
                <a:gd name="T23" fmla="*/ 850 h 850"/>
                <a:gd name="T24" fmla="*/ 0 w 473"/>
                <a:gd name="T25" fmla="*/ 850 h 8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73" h="850">
                  <a:moveTo>
                    <a:pt x="0" y="850"/>
                  </a:moveTo>
                  <a:lnTo>
                    <a:pt x="0" y="0"/>
                  </a:lnTo>
                  <a:lnTo>
                    <a:pt x="473" y="0"/>
                  </a:lnTo>
                  <a:lnTo>
                    <a:pt x="473" y="189"/>
                  </a:lnTo>
                  <a:lnTo>
                    <a:pt x="200" y="189"/>
                  </a:lnTo>
                  <a:lnTo>
                    <a:pt x="200" y="310"/>
                  </a:lnTo>
                  <a:lnTo>
                    <a:pt x="473" y="310"/>
                  </a:lnTo>
                  <a:lnTo>
                    <a:pt x="473" y="493"/>
                  </a:lnTo>
                  <a:lnTo>
                    <a:pt x="200" y="493"/>
                  </a:lnTo>
                  <a:lnTo>
                    <a:pt x="200" y="660"/>
                  </a:lnTo>
                  <a:lnTo>
                    <a:pt x="473" y="660"/>
                  </a:lnTo>
                  <a:lnTo>
                    <a:pt x="473" y="850"/>
                  </a:lnTo>
                  <a:lnTo>
                    <a:pt x="0" y="85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0"/>
            <p:cNvSpPr>
              <a:spLocks noEditPoints="1"/>
            </p:cNvSpPr>
            <p:nvPr userDrawn="1"/>
          </p:nvSpPr>
          <p:spPr bwMode="auto">
            <a:xfrm>
              <a:off x="3760788" y="1030288"/>
              <a:ext cx="530225" cy="279400"/>
            </a:xfrm>
            <a:custGeom>
              <a:avLst/>
              <a:gdLst>
                <a:gd name="T0" fmla="*/ 1470 w 1671"/>
                <a:gd name="T1" fmla="*/ 347 h 882"/>
                <a:gd name="T2" fmla="*/ 1395 w 1671"/>
                <a:gd name="T3" fmla="*/ 294 h 882"/>
                <a:gd name="T4" fmla="*/ 1306 w 1671"/>
                <a:gd name="T5" fmla="*/ 280 h 882"/>
                <a:gd name="T6" fmla="*/ 1188 w 1671"/>
                <a:gd name="T7" fmla="*/ 306 h 882"/>
                <a:gd name="T8" fmla="*/ 1097 w 1671"/>
                <a:gd name="T9" fmla="*/ 380 h 882"/>
                <a:gd name="T10" fmla="*/ 1042 w 1671"/>
                <a:gd name="T11" fmla="*/ 486 h 882"/>
                <a:gd name="T12" fmla="*/ 982 w 1671"/>
                <a:gd name="T13" fmla="*/ 374 h 882"/>
                <a:gd name="T14" fmla="*/ 883 w 1671"/>
                <a:gd name="T15" fmla="*/ 303 h 882"/>
                <a:gd name="T16" fmla="*/ 749 w 1671"/>
                <a:gd name="T17" fmla="*/ 277 h 882"/>
                <a:gd name="T18" fmla="*/ 623 w 1671"/>
                <a:gd name="T19" fmla="*/ 299 h 882"/>
                <a:gd name="T20" fmla="*/ 526 w 1671"/>
                <a:gd name="T21" fmla="*/ 361 h 882"/>
                <a:gd name="T22" fmla="*/ 480 w 1671"/>
                <a:gd name="T23" fmla="*/ 310 h 882"/>
                <a:gd name="T24" fmla="*/ 503 w 1671"/>
                <a:gd name="T25" fmla="*/ 189 h 882"/>
                <a:gd name="T26" fmla="*/ 0 w 1671"/>
                <a:gd name="T27" fmla="*/ 850 h 882"/>
                <a:gd name="T28" fmla="*/ 451 w 1671"/>
                <a:gd name="T29" fmla="*/ 493 h 882"/>
                <a:gd name="T30" fmla="*/ 443 w 1671"/>
                <a:gd name="T31" fmla="*/ 624 h 882"/>
                <a:gd name="T32" fmla="*/ 489 w 1671"/>
                <a:gd name="T33" fmla="*/ 746 h 882"/>
                <a:gd name="T34" fmla="*/ 580 w 1671"/>
                <a:gd name="T35" fmla="*/ 833 h 882"/>
                <a:gd name="T36" fmla="*/ 703 w 1671"/>
                <a:gd name="T37" fmla="*/ 876 h 882"/>
                <a:gd name="T38" fmla="*/ 840 w 1671"/>
                <a:gd name="T39" fmla="*/ 869 h 882"/>
                <a:gd name="T40" fmla="*/ 946 w 1671"/>
                <a:gd name="T41" fmla="*/ 818 h 882"/>
                <a:gd name="T42" fmla="*/ 1023 w 1671"/>
                <a:gd name="T43" fmla="*/ 726 h 882"/>
                <a:gd name="T44" fmla="*/ 835 w 1671"/>
                <a:gd name="T45" fmla="*/ 703 h 882"/>
                <a:gd name="T46" fmla="*/ 792 w 1671"/>
                <a:gd name="T47" fmla="*/ 730 h 882"/>
                <a:gd name="T48" fmla="*/ 725 w 1671"/>
                <a:gd name="T49" fmla="*/ 732 h 882"/>
                <a:gd name="T50" fmla="*/ 662 w 1671"/>
                <a:gd name="T51" fmla="*/ 690 h 882"/>
                <a:gd name="T52" fmla="*/ 636 w 1671"/>
                <a:gd name="T53" fmla="*/ 619 h 882"/>
                <a:gd name="T54" fmla="*/ 1049 w 1671"/>
                <a:gd name="T55" fmla="*/ 693 h 882"/>
                <a:gd name="T56" fmla="*/ 1106 w 1671"/>
                <a:gd name="T57" fmla="*/ 790 h 882"/>
                <a:gd name="T58" fmla="*/ 1195 w 1671"/>
                <a:gd name="T59" fmla="*/ 857 h 882"/>
                <a:gd name="T60" fmla="*/ 1309 w 1671"/>
                <a:gd name="T61" fmla="*/ 882 h 882"/>
                <a:gd name="T62" fmla="*/ 1400 w 1671"/>
                <a:gd name="T63" fmla="*/ 859 h 882"/>
                <a:gd name="T64" fmla="*/ 1470 w 1671"/>
                <a:gd name="T65" fmla="*/ 796 h 882"/>
                <a:gd name="T66" fmla="*/ 1671 w 1671"/>
                <a:gd name="T67" fmla="*/ 850 h 882"/>
                <a:gd name="T68" fmla="*/ 642 w 1671"/>
                <a:gd name="T69" fmla="*/ 495 h 882"/>
                <a:gd name="T70" fmla="*/ 681 w 1671"/>
                <a:gd name="T71" fmla="*/ 430 h 882"/>
                <a:gd name="T72" fmla="*/ 749 w 1671"/>
                <a:gd name="T73" fmla="*/ 406 h 882"/>
                <a:gd name="T74" fmla="*/ 822 w 1671"/>
                <a:gd name="T75" fmla="*/ 430 h 882"/>
                <a:gd name="T76" fmla="*/ 858 w 1671"/>
                <a:gd name="T77" fmla="*/ 495 h 882"/>
                <a:gd name="T78" fmla="*/ 825 w 1671"/>
                <a:gd name="T79" fmla="*/ 495 h 882"/>
                <a:gd name="T80" fmla="*/ 751 w 1671"/>
                <a:gd name="T81" fmla="*/ 495 h 882"/>
                <a:gd name="T82" fmla="*/ 647 w 1671"/>
                <a:gd name="T83" fmla="*/ 495 h 882"/>
                <a:gd name="T84" fmla="*/ 1325 w 1671"/>
                <a:gd name="T85" fmla="*/ 718 h 882"/>
                <a:gd name="T86" fmla="*/ 1264 w 1671"/>
                <a:gd name="T87" fmla="*/ 677 h 882"/>
                <a:gd name="T88" fmla="*/ 1234 w 1671"/>
                <a:gd name="T89" fmla="*/ 608 h 882"/>
                <a:gd name="T90" fmla="*/ 1237 w 1671"/>
                <a:gd name="T91" fmla="*/ 532 h 882"/>
                <a:gd name="T92" fmla="*/ 1269 w 1671"/>
                <a:gd name="T93" fmla="*/ 469 h 882"/>
                <a:gd name="T94" fmla="*/ 1326 w 1671"/>
                <a:gd name="T95" fmla="*/ 433 h 882"/>
                <a:gd name="T96" fmla="*/ 1399 w 1671"/>
                <a:gd name="T97" fmla="*/ 441 h 882"/>
                <a:gd name="T98" fmla="*/ 1445 w 1671"/>
                <a:gd name="T99" fmla="*/ 487 h 882"/>
                <a:gd name="T100" fmla="*/ 1465 w 1671"/>
                <a:gd name="T101" fmla="*/ 556 h 882"/>
                <a:gd name="T102" fmla="*/ 1460 w 1671"/>
                <a:gd name="T103" fmla="*/ 627 h 882"/>
                <a:gd name="T104" fmla="*/ 1432 w 1671"/>
                <a:gd name="T105" fmla="*/ 687 h 882"/>
                <a:gd name="T106" fmla="*/ 1375 w 1671"/>
                <a:gd name="T107" fmla="*/ 718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671" h="882">
                  <a:moveTo>
                    <a:pt x="1471" y="0"/>
                  </a:moveTo>
                  <a:lnTo>
                    <a:pt x="1471" y="347"/>
                  </a:lnTo>
                  <a:lnTo>
                    <a:pt x="1470" y="347"/>
                  </a:lnTo>
                  <a:lnTo>
                    <a:pt x="1446" y="324"/>
                  </a:lnTo>
                  <a:lnTo>
                    <a:pt x="1422" y="307"/>
                  </a:lnTo>
                  <a:lnTo>
                    <a:pt x="1395" y="294"/>
                  </a:lnTo>
                  <a:lnTo>
                    <a:pt x="1367" y="286"/>
                  </a:lnTo>
                  <a:lnTo>
                    <a:pt x="1338" y="281"/>
                  </a:lnTo>
                  <a:lnTo>
                    <a:pt x="1306" y="280"/>
                  </a:lnTo>
                  <a:lnTo>
                    <a:pt x="1264" y="282"/>
                  </a:lnTo>
                  <a:lnTo>
                    <a:pt x="1224" y="292"/>
                  </a:lnTo>
                  <a:lnTo>
                    <a:pt x="1188" y="306"/>
                  </a:lnTo>
                  <a:lnTo>
                    <a:pt x="1154" y="327"/>
                  </a:lnTo>
                  <a:lnTo>
                    <a:pt x="1123" y="351"/>
                  </a:lnTo>
                  <a:lnTo>
                    <a:pt x="1097" y="380"/>
                  </a:lnTo>
                  <a:lnTo>
                    <a:pt x="1074" y="413"/>
                  </a:lnTo>
                  <a:lnTo>
                    <a:pt x="1055" y="448"/>
                  </a:lnTo>
                  <a:lnTo>
                    <a:pt x="1042" y="486"/>
                  </a:lnTo>
                  <a:lnTo>
                    <a:pt x="1026" y="444"/>
                  </a:lnTo>
                  <a:lnTo>
                    <a:pt x="1007" y="407"/>
                  </a:lnTo>
                  <a:lnTo>
                    <a:pt x="982" y="374"/>
                  </a:lnTo>
                  <a:lnTo>
                    <a:pt x="954" y="345"/>
                  </a:lnTo>
                  <a:lnTo>
                    <a:pt x="921" y="321"/>
                  </a:lnTo>
                  <a:lnTo>
                    <a:pt x="883" y="303"/>
                  </a:lnTo>
                  <a:lnTo>
                    <a:pt x="842" y="288"/>
                  </a:lnTo>
                  <a:lnTo>
                    <a:pt x="799" y="280"/>
                  </a:lnTo>
                  <a:lnTo>
                    <a:pt x="749" y="277"/>
                  </a:lnTo>
                  <a:lnTo>
                    <a:pt x="705" y="280"/>
                  </a:lnTo>
                  <a:lnTo>
                    <a:pt x="663" y="287"/>
                  </a:lnTo>
                  <a:lnTo>
                    <a:pt x="623" y="299"/>
                  </a:lnTo>
                  <a:lnTo>
                    <a:pt x="588" y="316"/>
                  </a:lnTo>
                  <a:lnTo>
                    <a:pt x="555" y="337"/>
                  </a:lnTo>
                  <a:lnTo>
                    <a:pt x="526" y="361"/>
                  </a:lnTo>
                  <a:lnTo>
                    <a:pt x="500" y="390"/>
                  </a:lnTo>
                  <a:lnTo>
                    <a:pt x="480" y="421"/>
                  </a:lnTo>
                  <a:lnTo>
                    <a:pt x="480" y="310"/>
                  </a:lnTo>
                  <a:lnTo>
                    <a:pt x="225" y="310"/>
                  </a:lnTo>
                  <a:lnTo>
                    <a:pt x="225" y="189"/>
                  </a:lnTo>
                  <a:lnTo>
                    <a:pt x="503" y="189"/>
                  </a:lnTo>
                  <a:lnTo>
                    <a:pt x="503" y="0"/>
                  </a:lnTo>
                  <a:lnTo>
                    <a:pt x="0" y="0"/>
                  </a:lnTo>
                  <a:lnTo>
                    <a:pt x="0" y="850"/>
                  </a:lnTo>
                  <a:lnTo>
                    <a:pt x="225" y="850"/>
                  </a:lnTo>
                  <a:lnTo>
                    <a:pt x="225" y="493"/>
                  </a:lnTo>
                  <a:lnTo>
                    <a:pt x="451" y="493"/>
                  </a:lnTo>
                  <a:lnTo>
                    <a:pt x="443" y="533"/>
                  </a:lnTo>
                  <a:lnTo>
                    <a:pt x="441" y="577"/>
                  </a:lnTo>
                  <a:lnTo>
                    <a:pt x="443" y="624"/>
                  </a:lnTo>
                  <a:lnTo>
                    <a:pt x="453" y="667"/>
                  </a:lnTo>
                  <a:lnTo>
                    <a:pt x="469" y="709"/>
                  </a:lnTo>
                  <a:lnTo>
                    <a:pt x="489" y="746"/>
                  </a:lnTo>
                  <a:lnTo>
                    <a:pt x="515" y="779"/>
                  </a:lnTo>
                  <a:lnTo>
                    <a:pt x="545" y="808"/>
                  </a:lnTo>
                  <a:lnTo>
                    <a:pt x="580" y="833"/>
                  </a:lnTo>
                  <a:lnTo>
                    <a:pt x="618" y="853"/>
                  </a:lnTo>
                  <a:lnTo>
                    <a:pt x="659" y="867"/>
                  </a:lnTo>
                  <a:lnTo>
                    <a:pt x="703" y="876"/>
                  </a:lnTo>
                  <a:lnTo>
                    <a:pt x="749" y="880"/>
                  </a:lnTo>
                  <a:lnTo>
                    <a:pt x="796" y="876"/>
                  </a:lnTo>
                  <a:lnTo>
                    <a:pt x="840" y="869"/>
                  </a:lnTo>
                  <a:lnTo>
                    <a:pt x="879" y="857"/>
                  </a:lnTo>
                  <a:lnTo>
                    <a:pt x="915" y="840"/>
                  </a:lnTo>
                  <a:lnTo>
                    <a:pt x="946" y="818"/>
                  </a:lnTo>
                  <a:lnTo>
                    <a:pt x="975" y="791"/>
                  </a:lnTo>
                  <a:lnTo>
                    <a:pt x="1001" y="761"/>
                  </a:lnTo>
                  <a:lnTo>
                    <a:pt x="1023" y="726"/>
                  </a:lnTo>
                  <a:lnTo>
                    <a:pt x="1042" y="686"/>
                  </a:lnTo>
                  <a:lnTo>
                    <a:pt x="848" y="686"/>
                  </a:lnTo>
                  <a:lnTo>
                    <a:pt x="835" y="703"/>
                  </a:lnTo>
                  <a:lnTo>
                    <a:pt x="823" y="715"/>
                  </a:lnTo>
                  <a:lnTo>
                    <a:pt x="808" y="724"/>
                  </a:lnTo>
                  <a:lnTo>
                    <a:pt x="792" y="730"/>
                  </a:lnTo>
                  <a:lnTo>
                    <a:pt x="773" y="734"/>
                  </a:lnTo>
                  <a:lnTo>
                    <a:pt x="749" y="734"/>
                  </a:lnTo>
                  <a:lnTo>
                    <a:pt x="725" y="732"/>
                  </a:lnTo>
                  <a:lnTo>
                    <a:pt x="700" y="723"/>
                  </a:lnTo>
                  <a:lnTo>
                    <a:pt x="680" y="709"/>
                  </a:lnTo>
                  <a:lnTo>
                    <a:pt x="662" y="690"/>
                  </a:lnTo>
                  <a:lnTo>
                    <a:pt x="648" y="669"/>
                  </a:lnTo>
                  <a:lnTo>
                    <a:pt x="640" y="644"/>
                  </a:lnTo>
                  <a:lnTo>
                    <a:pt x="636" y="619"/>
                  </a:lnTo>
                  <a:lnTo>
                    <a:pt x="1031" y="619"/>
                  </a:lnTo>
                  <a:lnTo>
                    <a:pt x="1037" y="657"/>
                  </a:lnTo>
                  <a:lnTo>
                    <a:pt x="1049" y="693"/>
                  </a:lnTo>
                  <a:lnTo>
                    <a:pt x="1064" y="728"/>
                  </a:lnTo>
                  <a:lnTo>
                    <a:pt x="1083" y="760"/>
                  </a:lnTo>
                  <a:lnTo>
                    <a:pt x="1106" y="790"/>
                  </a:lnTo>
                  <a:lnTo>
                    <a:pt x="1133" y="815"/>
                  </a:lnTo>
                  <a:lnTo>
                    <a:pt x="1163" y="838"/>
                  </a:lnTo>
                  <a:lnTo>
                    <a:pt x="1195" y="857"/>
                  </a:lnTo>
                  <a:lnTo>
                    <a:pt x="1231" y="870"/>
                  </a:lnTo>
                  <a:lnTo>
                    <a:pt x="1269" y="878"/>
                  </a:lnTo>
                  <a:lnTo>
                    <a:pt x="1309" y="882"/>
                  </a:lnTo>
                  <a:lnTo>
                    <a:pt x="1340" y="878"/>
                  </a:lnTo>
                  <a:lnTo>
                    <a:pt x="1371" y="871"/>
                  </a:lnTo>
                  <a:lnTo>
                    <a:pt x="1400" y="859"/>
                  </a:lnTo>
                  <a:lnTo>
                    <a:pt x="1426" y="842"/>
                  </a:lnTo>
                  <a:lnTo>
                    <a:pt x="1449" y="820"/>
                  </a:lnTo>
                  <a:lnTo>
                    <a:pt x="1470" y="796"/>
                  </a:lnTo>
                  <a:lnTo>
                    <a:pt x="1471" y="796"/>
                  </a:lnTo>
                  <a:lnTo>
                    <a:pt x="1471" y="850"/>
                  </a:lnTo>
                  <a:lnTo>
                    <a:pt x="1671" y="850"/>
                  </a:lnTo>
                  <a:lnTo>
                    <a:pt x="1671" y="0"/>
                  </a:lnTo>
                  <a:lnTo>
                    <a:pt x="1471" y="0"/>
                  </a:lnTo>
                  <a:close/>
                  <a:moveTo>
                    <a:pt x="642" y="495"/>
                  </a:moveTo>
                  <a:lnTo>
                    <a:pt x="651" y="470"/>
                  </a:lnTo>
                  <a:lnTo>
                    <a:pt x="664" y="448"/>
                  </a:lnTo>
                  <a:lnTo>
                    <a:pt x="681" y="430"/>
                  </a:lnTo>
                  <a:lnTo>
                    <a:pt x="702" y="417"/>
                  </a:lnTo>
                  <a:lnTo>
                    <a:pt x="725" y="409"/>
                  </a:lnTo>
                  <a:lnTo>
                    <a:pt x="749" y="406"/>
                  </a:lnTo>
                  <a:lnTo>
                    <a:pt x="777" y="408"/>
                  </a:lnTo>
                  <a:lnTo>
                    <a:pt x="801" y="417"/>
                  </a:lnTo>
                  <a:lnTo>
                    <a:pt x="822" y="430"/>
                  </a:lnTo>
                  <a:lnTo>
                    <a:pt x="837" y="448"/>
                  </a:lnTo>
                  <a:lnTo>
                    <a:pt x="849" y="470"/>
                  </a:lnTo>
                  <a:lnTo>
                    <a:pt x="858" y="495"/>
                  </a:lnTo>
                  <a:lnTo>
                    <a:pt x="854" y="495"/>
                  </a:lnTo>
                  <a:lnTo>
                    <a:pt x="843" y="495"/>
                  </a:lnTo>
                  <a:lnTo>
                    <a:pt x="825" y="495"/>
                  </a:lnTo>
                  <a:lnTo>
                    <a:pt x="803" y="495"/>
                  </a:lnTo>
                  <a:lnTo>
                    <a:pt x="778" y="495"/>
                  </a:lnTo>
                  <a:lnTo>
                    <a:pt x="751" y="495"/>
                  </a:lnTo>
                  <a:lnTo>
                    <a:pt x="677" y="495"/>
                  </a:lnTo>
                  <a:lnTo>
                    <a:pt x="659" y="495"/>
                  </a:lnTo>
                  <a:lnTo>
                    <a:pt x="647" y="495"/>
                  </a:lnTo>
                  <a:lnTo>
                    <a:pt x="642" y="495"/>
                  </a:lnTo>
                  <a:close/>
                  <a:moveTo>
                    <a:pt x="1351" y="721"/>
                  </a:moveTo>
                  <a:lnTo>
                    <a:pt x="1325" y="718"/>
                  </a:lnTo>
                  <a:lnTo>
                    <a:pt x="1302" y="709"/>
                  </a:lnTo>
                  <a:lnTo>
                    <a:pt x="1281" y="695"/>
                  </a:lnTo>
                  <a:lnTo>
                    <a:pt x="1264" y="677"/>
                  </a:lnTo>
                  <a:lnTo>
                    <a:pt x="1249" y="657"/>
                  </a:lnTo>
                  <a:lnTo>
                    <a:pt x="1240" y="633"/>
                  </a:lnTo>
                  <a:lnTo>
                    <a:pt x="1234" y="608"/>
                  </a:lnTo>
                  <a:lnTo>
                    <a:pt x="1231" y="581"/>
                  </a:lnTo>
                  <a:lnTo>
                    <a:pt x="1234" y="556"/>
                  </a:lnTo>
                  <a:lnTo>
                    <a:pt x="1237" y="532"/>
                  </a:lnTo>
                  <a:lnTo>
                    <a:pt x="1245" y="509"/>
                  </a:lnTo>
                  <a:lnTo>
                    <a:pt x="1255" y="487"/>
                  </a:lnTo>
                  <a:lnTo>
                    <a:pt x="1269" y="469"/>
                  </a:lnTo>
                  <a:lnTo>
                    <a:pt x="1285" y="453"/>
                  </a:lnTo>
                  <a:lnTo>
                    <a:pt x="1304" y="441"/>
                  </a:lnTo>
                  <a:lnTo>
                    <a:pt x="1326" y="433"/>
                  </a:lnTo>
                  <a:lnTo>
                    <a:pt x="1351" y="431"/>
                  </a:lnTo>
                  <a:lnTo>
                    <a:pt x="1377" y="433"/>
                  </a:lnTo>
                  <a:lnTo>
                    <a:pt x="1399" y="441"/>
                  </a:lnTo>
                  <a:lnTo>
                    <a:pt x="1417" y="453"/>
                  </a:lnTo>
                  <a:lnTo>
                    <a:pt x="1432" y="469"/>
                  </a:lnTo>
                  <a:lnTo>
                    <a:pt x="1445" y="487"/>
                  </a:lnTo>
                  <a:lnTo>
                    <a:pt x="1454" y="509"/>
                  </a:lnTo>
                  <a:lnTo>
                    <a:pt x="1462" y="532"/>
                  </a:lnTo>
                  <a:lnTo>
                    <a:pt x="1465" y="556"/>
                  </a:lnTo>
                  <a:lnTo>
                    <a:pt x="1466" y="581"/>
                  </a:lnTo>
                  <a:lnTo>
                    <a:pt x="1465" y="604"/>
                  </a:lnTo>
                  <a:lnTo>
                    <a:pt x="1460" y="627"/>
                  </a:lnTo>
                  <a:lnTo>
                    <a:pt x="1454" y="649"/>
                  </a:lnTo>
                  <a:lnTo>
                    <a:pt x="1445" y="669"/>
                  </a:lnTo>
                  <a:lnTo>
                    <a:pt x="1432" y="687"/>
                  </a:lnTo>
                  <a:lnTo>
                    <a:pt x="1417" y="700"/>
                  </a:lnTo>
                  <a:lnTo>
                    <a:pt x="1397" y="711"/>
                  </a:lnTo>
                  <a:lnTo>
                    <a:pt x="1375" y="718"/>
                  </a:lnTo>
                  <a:lnTo>
                    <a:pt x="1351" y="721"/>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11"/>
            <p:cNvSpPr>
              <a:spLocks/>
            </p:cNvSpPr>
            <p:nvPr userDrawn="1"/>
          </p:nvSpPr>
          <p:spPr bwMode="auto">
            <a:xfrm>
              <a:off x="4291013" y="1338263"/>
              <a:ext cx="55563" cy="96838"/>
            </a:xfrm>
            <a:custGeom>
              <a:avLst/>
              <a:gdLst>
                <a:gd name="T0" fmla="*/ 0 w 175"/>
                <a:gd name="T1" fmla="*/ 304 h 304"/>
                <a:gd name="T2" fmla="*/ 0 w 175"/>
                <a:gd name="T3" fmla="*/ 0 h 304"/>
                <a:gd name="T4" fmla="*/ 169 w 175"/>
                <a:gd name="T5" fmla="*/ 0 h 304"/>
                <a:gd name="T6" fmla="*/ 169 w 175"/>
                <a:gd name="T7" fmla="*/ 21 h 304"/>
                <a:gd name="T8" fmla="*/ 28 w 175"/>
                <a:gd name="T9" fmla="*/ 21 h 304"/>
                <a:gd name="T10" fmla="*/ 28 w 175"/>
                <a:gd name="T11" fmla="*/ 134 h 304"/>
                <a:gd name="T12" fmla="*/ 163 w 175"/>
                <a:gd name="T13" fmla="*/ 134 h 304"/>
                <a:gd name="T14" fmla="*/ 163 w 175"/>
                <a:gd name="T15" fmla="*/ 157 h 304"/>
                <a:gd name="T16" fmla="*/ 28 w 175"/>
                <a:gd name="T17" fmla="*/ 157 h 304"/>
                <a:gd name="T18" fmla="*/ 28 w 175"/>
                <a:gd name="T19" fmla="*/ 281 h 304"/>
                <a:gd name="T20" fmla="*/ 175 w 175"/>
                <a:gd name="T21" fmla="*/ 281 h 304"/>
                <a:gd name="T22" fmla="*/ 175 w 175"/>
                <a:gd name="T23" fmla="*/ 304 h 304"/>
                <a:gd name="T24" fmla="*/ 0 w 175"/>
                <a:gd name="T25"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5" h="304">
                  <a:moveTo>
                    <a:pt x="0" y="304"/>
                  </a:moveTo>
                  <a:lnTo>
                    <a:pt x="0" y="0"/>
                  </a:lnTo>
                  <a:lnTo>
                    <a:pt x="169" y="0"/>
                  </a:lnTo>
                  <a:lnTo>
                    <a:pt x="169" y="21"/>
                  </a:lnTo>
                  <a:lnTo>
                    <a:pt x="28" y="21"/>
                  </a:lnTo>
                  <a:lnTo>
                    <a:pt x="28" y="134"/>
                  </a:lnTo>
                  <a:lnTo>
                    <a:pt x="163" y="134"/>
                  </a:lnTo>
                  <a:lnTo>
                    <a:pt x="163" y="157"/>
                  </a:lnTo>
                  <a:lnTo>
                    <a:pt x="28" y="157"/>
                  </a:lnTo>
                  <a:lnTo>
                    <a:pt x="28" y="281"/>
                  </a:lnTo>
                  <a:lnTo>
                    <a:pt x="175" y="281"/>
                  </a:lnTo>
                  <a:lnTo>
                    <a:pt x="175" y="304"/>
                  </a:lnTo>
                  <a:lnTo>
                    <a:pt x="0" y="304"/>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12"/>
            <p:cNvSpPr>
              <a:spLocks/>
            </p:cNvSpPr>
            <p:nvPr userDrawn="1"/>
          </p:nvSpPr>
          <p:spPr bwMode="auto">
            <a:xfrm>
              <a:off x="4352925" y="1368425"/>
              <a:ext cx="61913" cy="66675"/>
            </a:xfrm>
            <a:custGeom>
              <a:avLst/>
              <a:gdLst>
                <a:gd name="T0" fmla="*/ 0 w 197"/>
                <a:gd name="T1" fmla="*/ 213 h 213"/>
                <a:gd name="T2" fmla="*/ 83 w 197"/>
                <a:gd name="T3" fmla="*/ 104 h 213"/>
                <a:gd name="T4" fmla="*/ 4 w 197"/>
                <a:gd name="T5" fmla="*/ 0 h 213"/>
                <a:gd name="T6" fmla="*/ 36 w 197"/>
                <a:gd name="T7" fmla="*/ 0 h 213"/>
                <a:gd name="T8" fmla="*/ 100 w 197"/>
                <a:gd name="T9" fmla="*/ 84 h 213"/>
                <a:gd name="T10" fmla="*/ 162 w 197"/>
                <a:gd name="T11" fmla="*/ 0 h 213"/>
                <a:gd name="T12" fmla="*/ 193 w 197"/>
                <a:gd name="T13" fmla="*/ 0 h 213"/>
                <a:gd name="T14" fmla="*/ 114 w 197"/>
                <a:gd name="T15" fmla="*/ 104 h 213"/>
                <a:gd name="T16" fmla="*/ 197 w 197"/>
                <a:gd name="T17" fmla="*/ 213 h 213"/>
                <a:gd name="T18" fmla="*/ 165 w 197"/>
                <a:gd name="T19" fmla="*/ 213 h 213"/>
                <a:gd name="T20" fmla="*/ 96 w 197"/>
                <a:gd name="T21" fmla="*/ 122 h 213"/>
                <a:gd name="T22" fmla="*/ 32 w 197"/>
                <a:gd name="T23" fmla="*/ 213 h 213"/>
                <a:gd name="T24" fmla="*/ 0 w 197"/>
                <a:gd name="T25" fmla="*/ 213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7" h="213">
                  <a:moveTo>
                    <a:pt x="0" y="213"/>
                  </a:moveTo>
                  <a:lnTo>
                    <a:pt x="83" y="104"/>
                  </a:lnTo>
                  <a:lnTo>
                    <a:pt x="4" y="0"/>
                  </a:lnTo>
                  <a:lnTo>
                    <a:pt x="36" y="0"/>
                  </a:lnTo>
                  <a:lnTo>
                    <a:pt x="100" y="84"/>
                  </a:lnTo>
                  <a:lnTo>
                    <a:pt x="162" y="0"/>
                  </a:lnTo>
                  <a:lnTo>
                    <a:pt x="193" y="0"/>
                  </a:lnTo>
                  <a:lnTo>
                    <a:pt x="114" y="104"/>
                  </a:lnTo>
                  <a:lnTo>
                    <a:pt x="197" y="213"/>
                  </a:lnTo>
                  <a:lnTo>
                    <a:pt x="165" y="213"/>
                  </a:lnTo>
                  <a:lnTo>
                    <a:pt x="96" y="122"/>
                  </a:lnTo>
                  <a:lnTo>
                    <a:pt x="32" y="213"/>
                  </a:lnTo>
                  <a:lnTo>
                    <a:pt x="0" y="213"/>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5" name="Freeform 13"/>
            <p:cNvSpPr>
              <a:spLocks noEditPoints="1"/>
            </p:cNvSpPr>
            <p:nvPr userDrawn="1"/>
          </p:nvSpPr>
          <p:spPr bwMode="auto">
            <a:xfrm>
              <a:off x="4422775" y="1366838"/>
              <a:ext cx="60325" cy="93663"/>
            </a:xfrm>
            <a:custGeom>
              <a:avLst/>
              <a:gdLst>
                <a:gd name="T0" fmla="*/ 27 w 190"/>
                <a:gd name="T1" fmla="*/ 298 h 298"/>
                <a:gd name="T2" fmla="*/ 2 w 190"/>
                <a:gd name="T3" fmla="*/ 298 h 298"/>
                <a:gd name="T4" fmla="*/ 2 w 190"/>
                <a:gd name="T5" fmla="*/ 69 h 298"/>
                <a:gd name="T6" fmla="*/ 2 w 190"/>
                <a:gd name="T7" fmla="*/ 37 h 298"/>
                <a:gd name="T8" fmla="*/ 0 w 190"/>
                <a:gd name="T9" fmla="*/ 5 h 298"/>
                <a:gd name="T10" fmla="*/ 26 w 190"/>
                <a:gd name="T11" fmla="*/ 5 h 298"/>
                <a:gd name="T12" fmla="*/ 27 w 190"/>
                <a:gd name="T13" fmla="*/ 37 h 298"/>
                <a:gd name="T14" fmla="*/ 39 w 190"/>
                <a:gd name="T15" fmla="*/ 20 h 298"/>
                <a:gd name="T16" fmla="*/ 55 w 190"/>
                <a:gd name="T17" fmla="*/ 9 h 298"/>
                <a:gd name="T18" fmla="*/ 73 w 190"/>
                <a:gd name="T19" fmla="*/ 2 h 298"/>
                <a:gd name="T20" fmla="*/ 95 w 190"/>
                <a:gd name="T21" fmla="*/ 0 h 298"/>
                <a:gd name="T22" fmla="*/ 118 w 190"/>
                <a:gd name="T23" fmla="*/ 2 h 298"/>
                <a:gd name="T24" fmla="*/ 137 w 190"/>
                <a:gd name="T25" fmla="*/ 9 h 298"/>
                <a:gd name="T26" fmla="*/ 154 w 190"/>
                <a:gd name="T27" fmla="*/ 20 h 298"/>
                <a:gd name="T28" fmla="*/ 166 w 190"/>
                <a:gd name="T29" fmla="*/ 34 h 298"/>
                <a:gd name="T30" fmla="*/ 176 w 190"/>
                <a:gd name="T31" fmla="*/ 51 h 298"/>
                <a:gd name="T32" fmla="*/ 183 w 190"/>
                <a:gd name="T33" fmla="*/ 70 h 298"/>
                <a:gd name="T34" fmla="*/ 188 w 190"/>
                <a:gd name="T35" fmla="*/ 91 h 298"/>
                <a:gd name="T36" fmla="*/ 190 w 190"/>
                <a:gd name="T37" fmla="*/ 111 h 298"/>
                <a:gd name="T38" fmla="*/ 188 w 190"/>
                <a:gd name="T39" fmla="*/ 133 h 298"/>
                <a:gd name="T40" fmla="*/ 183 w 190"/>
                <a:gd name="T41" fmla="*/ 154 h 298"/>
                <a:gd name="T42" fmla="*/ 176 w 190"/>
                <a:gd name="T43" fmla="*/ 172 h 298"/>
                <a:gd name="T44" fmla="*/ 166 w 190"/>
                <a:gd name="T45" fmla="*/ 189 h 298"/>
                <a:gd name="T46" fmla="*/ 154 w 190"/>
                <a:gd name="T47" fmla="*/ 203 h 298"/>
                <a:gd name="T48" fmla="*/ 137 w 190"/>
                <a:gd name="T49" fmla="*/ 214 h 298"/>
                <a:gd name="T50" fmla="*/ 118 w 190"/>
                <a:gd name="T51" fmla="*/ 220 h 298"/>
                <a:gd name="T52" fmla="*/ 95 w 190"/>
                <a:gd name="T53" fmla="*/ 223 h 298"/>
                <a:gd name="T54" fmla="*/ 74 w 190"/>
                <a:gd name="T55" fmla="*/ 222 h 298"/>
                <a:gd name="T56" fmla="*/ 56 w 190"/>
                <a:gd name="T57" fmla="*/ 214 h 298"/>
                <a:gd name="T58" fmla="*/ 40 w 190"/>
                <a:gd name="T59" fmla="*/ 203 h 298"/>
                <a:gd name="T60" fmla="*/ 27 w 190"/>
                <a:gd name="T61" fmla="*/ 188 h 298"/>
                <a:gd name="T62" fmla="*/ 27 w 190"/>
                <a:gd name="T63" fmla="*/ 298 h 298"/>
                <a:gd name="T64" fmla="*/ 162 w 190"/>
                <a:gd name="T65" fmla="*/ 111 h 298"/>
                <a:gd name="T66" fmla="*/ 160 w 190"/>
                <a:gd name="T67" fmla="*/ 92 h 298"/>
                <a:gd name="T68" fmla="*/ 157 w 190"/>
                <a:gd name="T69" fmla="*/ 74 h 298"/>
                <a:gd name="T70" fmla="*/ 151 w 190"/>
                <a:gd name="T71" fmla="*/ 57 h 298"/>
                <a:gd name="T72" fmla="*/ 141 w 190"/>
                <a:gd name="T73" fmla="*/ 42 h 298"/>
                <a:gd name="T74" fmla="*/ 128 w 190"/>
                <a:gd name="T75" fmla="*/ 31 h 298"/>
                <a:gd name="T76" fmla="*/ 112 w 190"/>
                <a:gd name="T77" fmla="*/ 24 h 298"/>
                <a:gd name="T78" fmla="*/ 93 w 190"/>
                <a:gd name="T79" fmla="*/ 22 h 298"/>
                <a:gd name="T80" fmla="*/ 73 w 190"/>
                <a:gd name="T81" fmla="*/ 24 h 298"/>
                <a:gd name="T82" fmla="*/ 59 w 190"/>
                <a:gd name="T83" fmla="*/ 30 h 298"/>
                <a:gd name="T84" fmla="*/ 46 w 190"/>
                <a:gd name="T85" fmla="*/ 41 h 298"/>
                <a:gd name="T86" fmla="*/ 38 w 190"/>
                <a:gd name="T87" fmla="*/ 54 h 298"/>
                <a:gd name="T88" fmla="*/ 32 w 190"/>
                <a:gd name="T89" fmla="*/ 71 h 298"/>
                <a:gd name="T90" fmla="*/ 28 w 190"/>
                <a:gd name="T91" fmla="*/ 91 h 298"/>
                <a:gd name="T92" fmla="*/ 27 w 190"/>
                <a:gd name="T93" fmla="*/ 111 h 298"/>
                <a:gd name="T94" fmla="*/ 28 w 190"/>
                <a:gd name="T95" fmla="*/ 133 h 298"/>
                <a:gd name="T96" fmla="*/ 32 w 190"/>
                <a:gd name="T97" fmla="*/ 151 h 298"/>
                <a:gd name="T98" fmla="*/ 38 w 190"/>
                <a:gd name="T99" fmla="*/ 168 h 298"/>
                <a:gd name="T100" fmla="*/ 46 w 190"/>
                <a:gd name="T101" fmla="*/ 183 h 298"/>
                <a:gd name="T102" fmla="*/ 59 w 190"/>
                <a:gd name="T103" fmla="*/ 192 h 298"/>
                <a:gd name="T104" fmla="*/ 73 w 190"/>
                <a:gd name="T105" fmla="*/ 200 h 298"/>
                <a:gd name="T106" fmla="*/ 93 w 190"/>
                <a:gd name="T107" fmla="*/ 202 h 298"/>
                <a:gd name="T108" fmla="*/ 112 w 190"/>
                <a:gd name="T109" fmla="*/ 199 h 298"/>
                <a:gd name="T110" fmla="*/ 128 w 190"/>
                <a:gd name="T111" fmla="*/ 191 h 298"/>
                <a:gd name="T112" fmla="*/ 141 w 190"/>
                <a:gd name="T113" fmla="*/ 180 h 298"/>
                <a:gd name="T114" fmla="*/ 151 w 190"/>
                <a:gd name="T115" fmla="*/ 166 h 298"/>
                <a:gd name="T116" fmla="*/ 157 w 190"/>
                <a:gd name="T117" fmla="*/ 149 h 298"/>
                <a:gd name="T118" fmla="*/ 160 w 190"/>
                <a:gd name="T119" fmla="*/ 131 h 298"/>
                <a:gd name="T120" fmla="*/ 162 w 190"/>
                <a:gd name="T121" fmla="*/ 111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90" h="298">
                  <a:moveTo>
                    <a:pt x="27" y="298"/>
                  </a:moveTo>
                  <a:lnTo>
                    <a:pt x="2" y="298"/>
                  </a:lnTo>
                  <a:lnTo>
                    <a:pt x="2" y="69"/>
                  </a:lnTo>
                  <a:lnTo>
                    <a:pt x="2" y="37"/>
                  </a:lnTo>
                  <a:lnTo>
                    <a:pt x="0" y="5"/>
                  </a:lnTo>
                  <a:lnTo>
                    <a:pt x="26" y="5"/>
                  </a:lnTo>
                  <a:lnTo>
                    <a:pt x="27" y="37"/>
                  </a:lnTo>
                  <a:lnTo>
                    <a:pt x="39" y="20"/>
                  </a:lnTo>
                  <a:lnTo>
                    <a:pt x="55" y="9"/>
                  </a:lnTo>
                  <a:lnTo>
                    <a:pt x="73" y="2"/>
                  </a:lnTo>
                  <a:lnTo>
                    <a:pt x="95" y="0"/>
                  </a:lnTo>
                  <a:lnTo>
                    <a:pt x="118" y="2"/>
                  </a:lnTo>
                  <a:lnTo>
                    <a:pt x="137" y="9"/>
                  </a:lnTo>
                  <a:lnTo>
                    <a:pt x="154" y="20"/>
                  </a:lnTo>
                  <a:lnTo>
                    <a:pt x="166" y="34"/>
                  </a:lnTo>
                  <a:lnTo>
                    <a:pt x="176" y="51"/>
                  </a:lnTo>
                  <a:lnTo>
                    <a:pt x="183" y="70"/>
                  </a:lnTo>
                  <a:lnTo>
                    <a:pt x="188" y="91"/>
                  </a:lnTo>
                  <a:lnTo>
                    <a:pt x="190" y="111"/>
                  </a:lnTo>
                  <a:lnTo>
                    <a:pt x="188" y="133"/>
                  </a:lnTo>
                  <a:lnTo>
                    <a:pt x="183" y="154"/>
                  </a:lnTo>
                  <a:lnTo>
                    <a:pt x="176" y="172"/>
                  </a:lnTo>
                  <a:lnTo>
                    <a:pt x="166" y="189"/>
                  </a:lnTo>
                  <a:lnTo>
                    <a:pt x="154" y="203"/>
                  </a:lnTo>
                  <a:lnTo>
                    <a:pt x="137" y="214"/>
                  </a:lnTo>
                  <a:lnTo>
                    <a:pt x="118" y="220"/>
                  </a:lnTo>
                  <a:lnTo>
                    <a:pt x="95" y="223"/>
                  </a:lnTo>
                  <a:lnTo>
                    <a:pt x="74" y="222"/>
                  </a:lnTo>
                  <a:lnTo>
                    <a:pt x="56" y="214"/>
                  </a:lnTo>
                  <a:lnTo>
                    <a:pt x="40" y="203"/>
                  </a:lnTo>
                  <a:lnTo>
                    <a:pt x="27" y="188"/>
                  </a:lnTo>
                  <a:lnTo>
                    <a:pt x="27" y="298"/>
                  </a:lnTo>
                  <a:close/>
                  <a:moveTo>
                    <a:pt x="162" y="111"/>
                  </a:moveTo>
                  <a:lnTo>
                    <a:pt x="160" y="92"/>
                  </a:lnTo>
                  <a:lnTo>
                    <a:pt x="157" y="74"/>
                  </a:lnTo>
                  <a:lnTo>
                    <a:pt x="151" y="57"/>
                  </a:lnTo>
                  <a:lnTo>
                    <a:pt x="141" y="42"/>
                  </a:lnTo>
                  <a:lnTo>
                    <a:pt x="128" y="31"/>
                  </a:lnTo>
                  <a:lnTo>
                    <a:pt x="112" y="24"/>
                  </a:lnTo>
                  <a:lnTo>
                    <a:pt x="93" y="22"/>
                  </a:lnTo>
                  <a:lnTo>
                    <a:pt x="73" y="24"/>
                  </a:lnTo>
                  <a:lnTo>
                    <a:pt x="59" y="30"/>
                  </a:lnTo>
                  <a:lnTo>
                    <a:pt x="46" y="41"/>
                  </a:lnTo>
                  <a:lnTo>
                    <a:pt x="38" y="54"/>
                  </a:lnTo>
                  <a:lnTo>
                    <a:pt x="32" y="71"/>
                  </a:lnTo>
                  <a:lnTo>
                    <a:pt x="28" y="91"/>
                  </a:lnTo>
                  <a:lnTo>
                    <a:pt x="27" y="111"/>
                  </a:lnTo>
                  <a:lnTo>
                    <a:pt x="28" y="133"/>
                  </a:lnTo>
                  <a:lnTo>
                    <a:pt x="32" y="151"/>
                  </a:lnTo>
                  <a:lnTo>
                    <a:pt x="38" y="168"/>
                  </a:lnTo>
                  <a:lnTo>
                    <a:pt x="46" y="183"/>
                  </a:lnTo>
                  <a:lnTo>
                    <a:pt x="59" y="192"/>
                  </a:lnTo>
                  <a:lnTo>
                    <a:pt x="73" y="200"/>
                  </a:lnTo>
                  <a:lnTo>
                    <a:pt x="93" y="202"/>
                  </a:lnTo>
                  <a:lnTo>
                    <a:pt x="112" y="199"/>
                  </a:lnTo>
                  <a:lnTo>
                    <a:pt x="128" y="191"/>
                  </a:lnTo>
                  <a:lnTo>
                    <a:pt x="141" y="180"/>
                  </a:lnTo>
                  <a:lnTo>
                    <a:pt x="151" y="166"/>
                  </a:lnTo>
                  <a:lnTo>
                    <a:pt x="157" y="149"/>
                  </a:lnTo>
                  <a:lnTo>
                    <a:pt x="160" y="131"/>
                  </a:lnTo>
                  <a:lnTo>
                    <a:pt x="162" y="111"/>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6" name="Freeform 14"/>
            <p:cNvSpPr>
              <a:spLocks/>
            </p:cNvSpPr>
            <p:nvPr userDrawn="1"/>
          </p:nvSpPr>
          <p:spPr bwMode="auto">
            <a:xfrm>
              <a:off x="4498975" y="1366838"/>
              <a:ext cx="31750" cy="68263"/>
            </a:xfrm>
            <a:custGeom>
              <a:avLst/>
              <a:gdLst>
                <a:gd name="T0" fmla="*/ 85 w 100"/>
                <a:gd name="T1" fmla="*/ 25 h 218"/>
                <a:gd name="T2" fmla="*/ 68 w 100"/>
                <a:gd name="T3" fmla="*/ 26 h 218"/>
                <a:gd name="T4" fmla="*/ 54 w 100"/>
                <a:gd name="T5" fmla="*/ 32 h 218"/>
                <a:gd name="T6" fmla="*/ 43 w 100"/>
                <a:gd name="T7" fmla="*/ 42 h 218"/>
                <a:gd name="T8" fmla="*/ 36 w 100"/>
                <a:gd name="T9" fmla="*/ 53 h 218"/>
                <a:gd name="T10" fmla="*/ 31 w 100"/>
                <a:gd name="T11" fmla="*/ 66 h 218"/>
                <a:gd name="T12" fmla="*/ 28 w 100"/>
                <a:gd name="T13" fmla="*/ 82 h 218"/>
                <a:gd name="T14" fmla="*/ 26 w 100"/>
                <a:gd name="T15" fmla="*/ 98 h 218"/>
                <a:gd name="T16" fmla="*/ 26 w 100"/>
                <a:gd name="T17" fmla="*/ 218 h 218"/>
                <a:gd name="T18" fmla="*/ 1 w 100"/>
                <a:gd name="T19" fmla="*/ 218 h 218"/>
                <a:gd name="T20" fmla="*/ 1 w 100"/>
                <a:gd name="T21" fmla="*/ 68 h 218"/>
                <a:gd name="T22" fmla="*/ 0 w 100"/>
                <a:gd name="T23" fmla="*/ 5 h 218"/>
                <a:gd name="T24" fmla="*/ 25 w 100"/>
                <a:gd name="T25" fmla="*/ 5 h 218"/>
                <a:gd name="T26" fmla="*/ 26 w 100"/>
                <a:gd name="T27" fmla="*/ 36 h 218"/>
                <a:gd name="T28" fmla="*/ 39 w 100"/>
                <a:gd name="T29" fmla="*/ 20 h 218"/>
                <a:gd name="T30" fmla="*/ 52 w 100"/>
                <a:gd name="T31" fmla="*/ 8 h 218"/>
                <a:gd name="T32" fmla="*/ 69 w 100"/>
                <a:gd name="T33" fmla="*/ 2 h 218"/>
                <a:gd name="T34" fmla="*/ 89 w 100"/>
                <a:gd name="T35" fmla="*/ 0 h 218"/>
                <a:gd name="T36" fmla="*/ 94 w 100"/>
                <a:gd name="T37" fmla="*/ 0 h 218"/>
                <a:gd name="T38" fmla="*/ 100 w 100"/>
                <a:gd name="T39" fmla="*/ 1 h 218"/>
                <a:gd name="T40" fmla="*/ 100 w 100"/>
                <a:gd name="T41" fmla="*/ 26 h 218"/>
                <a:gd name="T42" fmla="*/ 96 w 100"/>
                <a:gd name="T43" fmla="*/ 25 h 218"/>
                <a:gd name="T44" fmla="*/ 89 w 100"/>
                <a:gd name="T45" fmla="*/ 25 h 218"/>
                <a:gd name="T46" fmla="*/ 85 w 100"/>
                <a:gd name="T47" fmla="*/ 25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00" h="218">
                  <a:moveTo>
                    <a:pt x="85" y="25"/>
                  </a:moveTo>
                  <a:lnTo>
                    <a:pt x="68" y="26"/>
                  </a:lnTo>
                  <a:lnTo>
                    <a:pt x="54" y="32"/>
                  </a:lnTo>
                  <a:lnTo>
                    <a:pt x="43" y="42"/>
                  </a:lnTo>
                  <a:lnTo>
                    <a:pt x="36" y="53"/>
                  </a:lnTo>
                  <a:lnTo>
                    <a:pt x="31" y="66"/>
                  </a:lnTo>
                  <a:lnTo>
                    <a:pt x="28" y="82"/>
                  </a:lnTo>
                  <a:lnTo>
                    <a:pt x="26" y="98"/>
                  </a:lnTo>
                  <a:lnTo>
                    <a:pt x="26" y="218"/>
                  </a:lnTo>
                  <a:lnTo>
                    <a:pt x="1" y="218"/>
                  </a:lnTo>
                  <a:lnTo>
                    <a:pt x="1" y="68"/>
                  </a:lnTo>
                  <a:lnTo>
                    <a:pt x="0" y="5"/>
                  </a:lnTo>
                  <a:lnTo>
                    <a:pt x="25" y="5"/>
                  </a:lnTo>
                  <a:lnTo>
                    <a:pt x="26" y="36"/>
                  </a:lnTo>
                  <a:lnTo>
                    <a:pt x="39" y="20"/>
                  </a:lnTo>
                  <a:lnTo>
                    <a:pt x="52" y="8"/>
                  </a:lnTo>
                  <a:lnTo>
                    <a:pt x="69" y="2"/>
                  </a:lnTo>
                  <a:lnTo>
                    <a:pt x="89" y="0"/>
                  </a:lnTo>
                  <a:lnTo>
                    <a:pt x="94" y="0"/>
                  </a:lnTo>
                  <a:lnTo>
                    <a:pt x="100" y="1"/>
                  </a:lnTo>
                  <a:lnTo>
                    <a:pt x="100" y="26"/>
                  </a:lnTo>
                  <a:lnTo>
                    <a:pt x="96" y="25"/>
                  </a:lnTo>
                  <a:lnTo>
                    <a:pt x="89" y="25"/>
                  </a:lnTo>
                  <a:lnTo>
                    <a:pt x="85" y="25"/>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5"/>
            <p:cNvSpPr>
              <a:spLocks noEditPoints="1"/>
            </p:cNvSpPr>
            <p:nvPr userDrawn="1"/>
          </p:nvSpPr>
          <p:spPr bwMode="auto">
            <a:xfrm>
              <a:off x="4532313" y="1366838"/>
              <a:ext cx="57150" cy="69850"/>
            </a:xfrm>
            <a:custGeom>
              <a:avLst/>
              <a:gdLst>
                <a:gd name="T0" fmla="*/ 27 w 183"/>
                <a:gd name="T1" fmla="*/ 116 h 223"/>
                <a:gd name="T2" fmla="*/ 28 w 183"/>
                <a:gd name="T3" fmla="*/ 137 h 223"/>
                <a:gd name="T4" fmla="*/ 33 w 183"/>
                <a:gd name="T5" fmla="*/ 155 h 223"/>
                <a:gd name="T6" fmla="*/ 40 w 183"/>
                <a:gd name="T7" fmla="*/ 171 h 223"/>
                <a:gd name="T8" fmla="*/ 50 w 183"/>
                <a:gd name="T9" fmla="*/ 184 h 223"/>
                <a:gd name="T10" fmla="*/ 62 w 183"/>
                <a:gd name="T11" fmla="*/ 195 h 223"/>
                <a:gd name="T12" fmla="*/ 78 w 183"/>
                <a:gd name="T13" fmla="*/ 201 h 223"/>
                <a:gd name="T14" fmla="*/ 97 w 183"/>
                <a:gd name="T15" fmla="*/ 203 h 223"/>
                <a:gd name="T16" fmla="*/ 113 w 183"/>
                <a:gd name="T17" fmla="*/ 202 h 223"/>
                <a:gd name="T18" fmla="*/ 126 w 183"/>
                <a:gd name="T19" fmla="*/ 196 h 223"/>
                <a:gd name="T20" fmla="*/ 137 w 183"/>
                <a:gd name="T21" fmla="*/ 189 h 223"/>
                <a:gd name="T22" fmla="*/ 146 w 183"/>
                <a:gd name="T23" fmla="*/ 179 h 223"/>
                <a:gd name="T24" fmla="*/ 152 w 183"/>
                <a:gd name="T25" fmla="*/ 168 h 223"/>
                <a:gd name="T26" fmla="*/ 157 w 183"/>
                <a:gd name="T27" fmla="*/ 156 h 223"/>
                <a:gd name="T28" fmla="*/ 181 w 183"/>
                <a:gd name="T29" fmla="*/ 156 h 223"/>
                <a:gd name="T30" fmla="*/ 174 w 183"/>
                <a:gd name="T31" fmla="*/ 177 h 223"/>
                <a:gd name="T32" fmla="*/ 164 w 183"/>
                <a:gd name="T33" fmla="*/ 194 h 223"/>
                <a:gd name="T34" fmla="*/ 151 w 183"/>
                <a:gd name="T35" fmla="*/ 206 h 223"/>
                <a:gd name="T36" fmla="*/ 135 w 183"/>
                <a:gd name="T37" fmla="*/ 215 h 223"/>
                <a:gd name="T38" fmla="*/ 115 w 183"/>
                <a:gd name="T39" fmla="*/ 222 h 223"/>
                <a:gd name="T40" fmla="*/ 94 w 183"/>
                <a:gd name="T41" fmla="*/ 223 h 223"/>
                <a:gd name="T42" fmla="*/ 71 w 183"/>
                <a:gd name="T43" fmla="*/ 222 h 223"/>
                <a:gd name="T44" fmla="*/ 51 w 183"/>
                <a:gd name="T45" fmla="*/ 214 h 223"/>
                <a:gd name="T46" fmla="*/ 35 w 183"/>
                <a:gd name="T47" fmla="*/ 205 h 223"/>
                <a:gd name="T48" fmla="*/ 22 w 183"/>
                <a:gd name="T49" fmla="*/ 191 h 223"/>
                <a:gd name="T50" fmla="*/ 12 w 183"/>
                <a:gd name="T51" fmla="*/ 175 h 223"/>
                <a:gd name="T52" fmla="*/ 5 w 183"/>
                <a:gd name="T53" fmla="*/ 157 h 223"/>
                <a:gd name="T54" fmla="*/ 1 w 183"/>
                <a:gd name="T55" fmla="*/ 137 h 223"/>
                <a:gd name="T56" fmla="*/ 0 w 183"/>
                <a:gd name="T57" fmla="*/ 115 h 223"/>
                <a:gd name="T58" fmla="*/ 1 w 183"/>
                <a:gd name="T59" fmla="*/ 93 h 223"/>
                <a:gd name="T60" fmla="*/ 5 w 183"/>
                <a:gd name="T61" fmla="*/ 71 h 223"/>
                <a:gd name="T62" fmla="*/ 12 w 183"/>
                <a:gd name="T63" fmla="*/ 52 h 223"/>
                <a:gd name="T64" fmla="*/ 23 w 183"/>
                <a:gd name="T65" fmla="*/ 35 h 223"/>
                <a:gd name="T66" fmla="*/ 37 w 183"/>
                <a:gd name="T67" fmla="*/ 20 h 223"/>
                <a:gd name="T68" fmla="*/ 54 w 183"/>
                <a:gd name="T69" fmla="*/ 9 h 223"/>
                <a:gd name="T70" fmla="*/ 73 w 183"/>
                <a:gd name="T71" fmla="*/ 2 h 223"/>
                <a:gd name="T72" fmla="*/ 97 w 183"/>
                <a:gd name="T73" fmla="*/ 0 h 223"/>
                <a:gd name="T74" fmla="*/ 118 w 183"/>
                <a:gd name="T75" fmla="*/ 2 h 223"/>
                <a:gd name="T76" fmla="*/ 135 w 183"/>
                <a:gd name="T77" fmla="*/ 8 h 223"/>
                <a:gd name="T78" fmla="*/ 149 w 183"/>
                <a:gd name="T79" fmla="*/ 18 h 223"/>
                <a:gd name="T80" fmla="*/ 160 w 183"/>
                <a:gd name="T81" fmla="*/ 30 h 223"/>
                <a:gd name="T82" fmla="*/ 169 w 183"/>
                <a:gd name="T83" fmla="*/ 45 h 223"/>
                <a:gd name="T84" fmla="*/ 176 w 183"/>
                <a:gd name="T85" fmla="*/ 60 h 223"/>
                <a:gd name="T86" fmla="*/ 180 w 183"/>
                <a:gd name="T87" fmla="*/ 79 h 223"/>
                <a:gd name="T88" fmla="*/ 182 w 183"/>
                <a:gd name="T89" fmla="*/ 97 h 223"/>
                <a:gd name="T90" fmla="*/ 183 w 183"/>
                <a:gd name="T91" fmla="*/ 116 h 223"/>
                <a:gd name="T92" fmla="*/ 27 w 183"/>
                <a:gd name="T93" fmla="*/ 116 h 223"/>
                <a:gd name="T94" fmla="*/ 28 w 183"/>
                <a:gd name="T95" fmla="*/ 97 h 223"/>
                <a:gd name="T96" fmla="*/ 155 w 183"/>
                <a:gd name="T97" fmla="*/ 97 h 223"/>
                <a:gd name="T98" fmla="*/ 154 w 183"/>
                <a:gd name="T99" fmla="*/ 76 h 223"/>
                <a:gd name="T100" fmla="*/ 148 w 183"/>
                <a:gd name="T101" fmla="*/ 58 h 223"/>
                <a:gd name="T102" fmla="*/ 141 w 183"/>
                <a:gd name="T103" fmla="*/ 42 h 223"/>
                <a:gd name="T104" fmla="*/ 129 w 183"/>
                <a:gd name="T105" fmla="*/ 30 h 223"/>
                <a:gd name="T106" fmla="*/ 114 w 183"/>
                <a:gd name="T107" fmla="*/ 22 h 223"/>
                <a:gd name="T108" fmla="*/ 95 w 183"/>
                <a:gd name="T109" fmla="*/ 19 h 223"/>
                <a:gd name="T110" fmla="*/ 78 w 183"/>
                <a:gd name="T111" fmla="*/ 22 h 223"/>
                <a:gd name="T112" fmla="*/ 62 w 183"/>
                <a:gd name="T113" fmla="*/ 29 h 223"/>
                <a:gd name="T114" fmla="*/ 50 w 183"/>
                <a:gd name="T115" fmla="*/ 40 h 223"/>
                <a:gd name="T116" fmla="*/ 39 w 183"/>
                <a:gd name="T117" fmla="*/ 54 h 223"/>
                <a:gd name="T118" fmla="*/ 32 w 183"/>
                <a:gd name="T119" fmla="*/ 74 h 223"/>
                <a:gd name="T120" fmla="*/ 28 w 183"/>
                <a:gd name="T121" fmla="*/ 97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83" h="223">
                  <a:moveTo>
                    <a:pt x="27" y="116"/>
                  </a:moveTo>
                  <a:lnTo>
                    <a:pt x="28" y="137"/>
                  </a:lnTo>
                  <a:lnTo>
                    <a:pt x="33" y="155"/>
                  </a:lnTo>
                  <a:lnTo>
                    <a:pt x="40" y="171"/>
                  </a:lnTo>
                  <a:lnTo>
                    <a:pt x="50" y="184"/>
                  </a:lnTo>
                  <a:lnTo>
                    <a:pt x="62" y="195"/>
                  </a:lnTo>
                  <a:lnTo>
                    <a:pt x="78" y="201"/>
                  </a:lnTo>
                  <a:lnTo>
                    <a:pt x="97" y="203"/>
                  </a:lnTo>
                  <a:lnTo>
                    <a:pt x="113" y="202"/>
                  </a:lnTo>
                  <a:lnTo>
                    <a:pt x="126" y="196"/>
                  </a:lnTo>
                  <a:lnTo>
                    <a:pt x="137" y="189"/>
                  </a:lnTo>
                  <a:lnTo>
                    <a:pt x="146" y="179"/>
                  </a:lnTo>
                  <a:lnTo>
                    <a:pt x="152" y="168"/>
                  </a:lnTo>
                  <a:lnTo>
                    <a:pt x="157" y="156"/>
                  </a:lnTo>
                  <a:lnTo>
                    <a:pt x="181" y="156"/>
                  </a:lnTo>
                  <a:lnTo>
                    <a:pt x="174" y="177"/>
                  </a:lnTo>
                  <a:lnTo>
                    <a:pt x="164" y="194"/>
                  </a:lnTo>
                  <a:lnTo>
                    <a:pt x="151" y="206"/>
                  </a:lnTo>
                  <a:lnTo>
                    <a:pt x="135" y="215"/>
                  </a:lnTo>
                  <a:lnTo>
                    <a:pt x="115" y="222"/>
                  </a:lnTo>
                  <a:lnTo>
                    <a:pt x="94" y="223"/>
                  </a:lnTo>
                  <a:lnTo>
                    <a:pt x="71" y="222"/>
                  </a:lnTo>
                  <a:lnTo>
                    <a:pt x="51" y="214"/>
                  </a:lnTo>
                  <a:lnTo>
                    <a:pt x="35" y="205"/>
                  </a:lnTo>
                  <a:lnTo>
                    <a:pt x="22" y="191"/>
                  </a:lnTo>
                  <a:lnTo>
                    <a:pt x="12" y="175"/>
                  </a:lnTo>
                  <a:lnTo>
                    <a:pt x="5" y="157"/>
                  </a:lnTo>
                  <a:lnTo>
                    <a:pt x="1" y="137"/>
                  </a:lnTo>
                  <a:lnTo>
                    <a:pt x="0" y="115"/>
                  </a:lnTo>
                  <a:lnTo>
                    <a:pt x="1" y="93"/>
                  </a:lnTo>
                  <a:lnTo>
                    <a:pt x="5" y="71"/>
                  </a:lnTo>
                  <a:lnTo>
                    <a:pt x="12" y="52"/>
                  </a:lnTo>
                  <a:lnTo>
                    <a:pt x="23" y="35"/>
                  </a:lnTo>
                  <a:lnTo>
                    <a:pt x="37" y="20"/>
                  </a:lnTo>
                  <a:lnTo>
                    <a:pt x="54" y="9"/>
                  </a:lnTo>
                  <a:lnTo>
                    <a:pt x="73" y="2"/>
                  </a:lnTo>
                  <a:lnTo>
                    <a:pt x="97" y="0"/>
                  </a:lnTo>
                  <a:lnTo>
                    <a:pt x="118" y="2"/>
                  </a:lnTo>
                  <a:lnTo>
                    <a:pt x="135" y="8"/>
                  </a:lnTo>
                  <a:lnTo>
                    <a:pt x="149" y="18"/>
                  </a:lnTo>
                  <a:lnTo>
                    <a:pt x="160" y="30"/>
                  </a:lnTo>
                  <a:lnTo>
                    <a:pt x="169" y="45"/>
                  </a:lnTo>
                  <a:lnTo>
                    <a:pt x="176" y="60"/>
                  </a:lnTo>
                  <a:lnTo>
                    <a:pt x="180" y="79"/>
                  </a:lnTo>
                  <a:lnTo>
                    <a:pt x="182" y="97"/>
                  </a:lnTo>
                  <a:lnTo>
                    <a:pt x="183" y="116"/>
                  </a:lnTo>
                  <a:lnTo>
                    <a:pt x="27" y="116"/>
                  </a:lnTo>
                  <a:close/>
                  <a:moveTo>
                    <a:pt x="28" y="97"/>
                  </a:moveTo>
                  <a:lnTo>
                    <a:pt x="155" y="97"/>
                  </a:lnTo>
                  <a:lnTo>
                    <a:pt x="154" y="76"/>
                  </a:lnTo>
                  <a:lnTo>
                    <a:pt x="148" y="58"/>
                  </a:lnTo>
                  <a:lnTo>
                    <a:pt x="141" y="42"/>
                  </a:lnTo>
                  <a:lnTo>
                    <a:pt x="129" y="30"/>
                  </a:lnTo>
                  <a:lnTo>
                    <a:pt x="114" y="22"/>
                  </a:lnTo>
                  <a:lnTo>
                    <a:pt x="95" y="19"/>
                  </a:lnTo>
                  <a:lnTo>
                    <a:pt x="78" y="22"/>
                  </a:lnTo>
                  <a:lnTo>
                    <a:pt x="62" y="29"/>
                  </a:lnTo>
                  <a:lnTo>
                    <a:pt x="50" y="40"/>
                  </a:lnTo>
                  <a:lnTo>
                    <a:pt x="39" y="54"/>
                  </a:lnTo>
                  <a:lnTo>
                    <a:pt x="32" y="74"/>
                  </a:lnTo>
                  <a:lnTo>
                    <a:pt x="28" y="97"/>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6"/>
            <p:cNvSpPr>
              <a:spLocks/>
            </p:cNvSpPr>
            <p:nvPr userDrawn="1"/>
          </p:nvSpPr>
          <p:spPr bwMode="auto">
            <a:xfrm>
              <a:off x="4597400" y="1366838"/>
              <a:ext cx="50800" cy="69850"/>
            </a:xfrm>
            <a:custGeom>
              <a:avLst/>
              <a:gdLst>
                <a:gd name="T0" fmla="*/ 58 w 158"/>
                <a:gd name="T1" fmla="*/ 222 h 223"/>
                <a:gd name="T2" fmla="*/ 28 w 158"/>
                <a:gd name="T3" fmla="*/ 212 h 223"/>
                <a:gd name="T4" fmla="*/ 8 w 158"/>
                <a:gd name="T5" fmla="*/ 190 h 223"/>
                <a:gd name="T6" fmla="*/ 0 w 158"/>
                <a:gd name="T7" fmla="*/ 156 h 223"/>
                <a:gd name="T8" fmla="*/ 28 w 158"/>
                <a:gd name="T9" fmla="*/ 173 h 223"/>
                <a:gd name="T10" fmla="*/ 46 w 158"/>
                <a:gd name="T11" fmla="*/ 196 h 223"/>
                <a:gd name="T12" fmla="*/ 78 w 158"/>
                <a:gd name="T13" fmla="*/ 203 h 223"/>
                <a:gd name="T14" fmla="*/ 109 w 158"/>
                <a:gd name="T15" fmla="*/ 197 h 223"/>
                <a:gd name="T16" fmla="*/ 128 w 158"/>
                <a:gd name="T17" fmla="*/ 177 h 223"/>
                <a:gd name="T18" fmla="*/ 128 w 158"/>
                <a:gd name="T19" fmla="*/ 150 h 223"/>
                <a:gd name="T20" fmla="*/ 113 w 158"/>
                <a:gd name="T21" fmla="*/ 134 h 223"/>
                <a:gd name="T22" fmla="*/ 90 w 158"/>
                <a:gd name="T23" fmla="*/ 125 h 223"/>
                <a:gd name="T24" fmla="*/ 61 w 158"/>
                <a:gd name="T25" fmla="*/ 116 h 223"/>
                <a:gd name="T26" fmla="*/ 34 w 158"/>
                <a:gd name="T27" fmla="*/ 105 h 223"/>
                <a:gd name="T28" fmla="*/ 14 w 158"/>
                <a:gd name="T29" fmla="*/ 88 h 223"/>
                <a:gd name="T30" fmla="*/ 5 w 158"/>
                <a:gd name="T31" fmla="*/ 59 h 223"/>
                <a:gd name="T32" fmla="*/ 14 w 158"/>
                <a:gd name="T33" fmla="*/ 28 h 223"/>
                <a:gd name="T34" fmla="*/ 35 w 158"/>
                <a:gd name="T35" fmla="*/ 9 h 223"/>
                <a:gd name="T36" fmla="*/ 65 w 158"/>
                <a:gd name="T37" fmla="*/ 1 h 223"/>
                <a:gd name="T38" fmla="*/ 100 w 158"/>
                <a:gd name="T39" fmla="*/ 1 h 223"/>
                <a:gd name="T40" fmla="*/ 131 w 158"/>
                <a:gd name="T41" fmla="*/ 13 h 223"/>
                <a:gd name="T42" fmla="*/ 149 w 158"/>
                <a:gd name="T43" fmla="*/ 40 h 223"/>
                <a:gd name="T44" fmla="*/ 128 w 158"/>
                <a:gd name="T45" fmla="*/ 60 h 223"/>
                <a:gd name="T46" fmla="*/ 118 w 158"/>
                <a:gd name="T47" fmla="*/ 35 h 223"/>
                <a:gd name="T48" fmla="*/ 96 w 158"/>
                <a:gd name="T49" fmla="*/ 23 h 223"/>
                <a:gd name="T50" fmla="*/ 69 w 158"/>
                <a:gd name="T51" fmla="*/ 22 h 223"/>
                <a:gd name="T52" fmla="*/ 49 w 158"/>
                <a:gd name="T53" fmla="*/ 29 h 223"/>
                <a:gd name="T54" fmla="*/ 34 w 158"/>
                <a:gd name="T55" fmla="*/ 45 h 223"/>
                <a:gd name="T56" fmla="*/ 35 w 158"/>
                <a:gd name="T57" fmla="*/ 68 h 223"/>
                <a:gd name="T58" fmla="*/ 49 w 158"/>
                <a:gd name="T59" fmla="*/ 83 h 223"/>
                <a:gd name="T60" fmla="*/ 73 w 158"/>
                <a:gd name="T61" fmla="*/ 93 h 223"/>
                <a:gd name="T62" fmla="*/ 101 w 158"/>
                <a:gd name="T63" fmla="*/ 100 h 223"/>
                <a:gd name="T64" fmla="*/ 129 w 158"/>
                <a:gd name="T65" fmla="*/ 111 h 223"/>
                <a:gd name="T66" fmla="*/ 149 w 158"/>
                <a:gd name="T67" fmla="*/ 129 h 223"/>
                <a:gd name="T68" fmla="*/ 158 w 158"/>
                <a:gd name="T69" fmla="*/ 157 h 223"/>
                <a:gd name="T70" fmla="*/ 149 w 158"/>
                <a:gd name="T71" fmla="*/ 191 h 223"/>
                <a:gd name="T72" fmla="*/ 126 w 158"/>
                <a:gd name="T73" fmla="*/ 213 h 223"/>
                <a:gd name="T74" fmla="*/ 95 w 158"/>
                <a:gd name="T75" fmla="*/ 222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8" h="223">
                  <a:moveTo>
                    <a:pt x="77" y="223"/>
                  </a:moveTo>
                  <a:lnTo>
                    <a:pt x="58" y="222"/>
                  </a:lnTo>
                  <a:lnTo>
                    <a:pt x="43" y="218"/>
                  </a:lnTo>
                  <a:lnTo>
                    <a:pt x="28" y="212"/>
                  </a:lnTo>
                  <a:lnTo>
                    <a:pt x="17" y="202"/>
                  </a:lnTo>
                  <a:lnTo>
                    <a:pt x="8" y="190"/>
                  </a:lnTo>
                  <a:lnTo>
                    <a:pt x="3" y="174"/>
                  </a:lnTo>
                  <a:lnTo>
                    <a:pt x="0" y="156"/>
                  </a:lnTo>
                  <a:lnTo>
                    <a:pt x="26" y="156"/>
                  </a:lnTo>
                  <a:lnTo>
                    <a:pt x="28" y="173"/>
                  </a:lnTo>
                  <a:lnTo>
                    <a:pt x="35" y="186"/>
                  </a:lnTo>
                  <a:lnTo>
                    <a:pt x="46" y="196"/>
                  </a:lnTo>
                  <a:lnTo>
                    <a:pt x="61" y="202"/>
                  </a:lnTo>
                  <a:lnTo>
                    <a:pt x="78" y="203"/>
                  </a:lnTo>
                  <a:lnTo>
                    <a:pt x="95" y="202"/>
                  </a:lnTo>
                  <a:lnTo>
                    <a:pt x="109" y="197"/>
                  </a:lnTo>
                  <a:lnTo>
                    <a:pt x="120" y="189"/>
                  </a:lnTo>
                  <a:lnTo>
                    <a:pt x="128" y="177"/>
                  </a:lnTo>
                  <a:lnTo>
                    <a:pt x="130" y="161"/>
                  </a:lnTo>
                  <a:lnTo>
                    <a:pt x="128" y="150"/>
                  </a:lnTo>
                  <a:lnTo>
                    <a:pt x="123" y="142"/>
                  </a:lnTo>
                  <a:lnTo>
                    <a:pt x="113" y="134"/>
                  </a:lnTo>
                  <a:lnTo>
                    <a:pt x="102" y="129"/>
                  </a:lnTo>
                  <a:lnTo>
                    <a:pt x="90" y="125"/>
                  </a:lnTo>
                  <a:lnTo>
                    <a:pt x="75" y="121"/>
                  </a:lnTo>
                  <a:lnTo>
                    <a:pt x="61" y="116"/>
                  </a:lnTo>
                  <a:lnTo>
                    <a:pt x="48" y="111"/>
                  </a:lnTo>
                  <a:lnTo>
                    <a:pt x="34" y="105"/>
                  </a:lnTo>
                  <a:lnTo>
                    <a:pt x="22" y="98"/>
                  </a:lnTo>
                  <a:lnTo>
                    <a:pt x="14" y="88"/>
                  </a:lnTo>
                  <a:lnTo>
                    <a:pt x="8" y="75"/>
                  </a:lnTo>
                  <a:lnTo>
                    <a:pt x="5" y="59"/>
                  </a:lnTo>
                  <a:lnTo>
                    <a:pt x="8" y="42"/>
                  </a:lnTo>
                  <a:lnTo>
                    <a:pt x="14" y="28"/>
                  </a:lnTo>
                  <a:lnTo>
                    <a:pt x="23" y="17"/>
                  </a:lnTo>
                  <a:lnTo>
                    <a:pt x="35" y="9"/>
                  </a:lnTo>
                  <a:lnTo>
                    <a:pt x="49" y="3"/>
                  </a:lnTo>
                  <a:lnTo>
                    <a:pt x="65" y="1"/>
                  </a:lnTo>
                  <a:lnTo>
                    <a:pt x="79" y="0"/>
                  </a:lnTo>
                  <a:lnTo>
                    <a:pt x="100" y="1"/>
                  </a:lnTo>
                  <a:lnTo>
                    <a:pt x="117" y="6"/>
                  </a:lnTo>
                  <a:lnTo>
                    <a:pt x="131" y="13"/>
                  </a:lnTo>
                  <a:lnTo>
                    <a:pt x="142" y="25"/>
                  </a:lnTo>
                  <a:lnTo>
                    <a:pt x="149" y="40"/>
                  </a:lnTo>
                  <a:lnTo>
                    <a:pt x="153" y="60"/>
                  </a:lnTo>
                  <a:lnTo>
                    <a:pt x="128" y="60"/>
                  </a:lnTo>
                  <a:lnTo>
                    <a:pt x="124" y="46"/>
                  </a:lnTo>
                  <a:lnTo>
                    <a:pt x="118" y="35"/>
                  </a:lnTo>
                  <a:lnTo>
                    <a:pt x="108" y="28"/>
                  </a:lnTo>
                  <a:lnTo>
                    <a:pt x="96" y="23"/>
                  </a:lnTo>
                  <a:lnTo>
                    <a:pt x="80" y="20"/>
                  </a:lnTo>
                  <a:lnTo>
                    <a:pt x="69" y="22"/>
                  </a:lnTo>
                  <a:lnTo>
                    <a:pt x="58" y="24"/>
                  </a:lnTo>
                  <a:lnTo>
                    <a:pt x="49" y="29"/>
                  </a:lnTo>
                  <a:lnTo>
                    <a:pt x="40" y="35"/>
                  </a:lnTo>
                  <a:lnTo>
                    <a:pt x="34" y="45"/>
                  </a:lnTo>
                  <a:lnTo>
                    <a:pt x="33" y="57"/>
                  </a:lnTo>
                  <a:lnTo>
                    <a:pt x="35" y="68"/>
                  </a:lnTo>
                  <a:lnTo>
                    <a:pt x="40" y="77"/>
                  </a:lnTo>
                  <a:lnTo>
                    <a:pt x="49" y="83"/>
                  </a:lnTo>
                  <a:lnTo>
                    <a:pt x="61" y="88"/>
                  </a:lnTo>
                  <a:lnTo>
                    <a:pt x="73" y="93"/>
                  </a:lnTo>
                  <a:lnTo>
                    <a:pt x="86" y="97"/>
                  </a:lnTo>
                  <a:lnTo>
                    <a:pt x="101" y="100"/>
                  </a:lnTo>
                  <a:lnTo>
                    <a:pt x="115" y="105"/>
                  </a:lnTo>
                  <a:lnTo>
                    <a:pt x="129" y="111"/>
                  </a:lnTo>
                  <a:lnTo>
                    <a:pt x="140" y="120"/>
                  </a:lnTo>
                  <a:lnTo>
                    <a:pt x="149" y="129"/>
                  </a:lnTo>
                  <a:lnTo>
                    <a:pt x="155" y="142"/>
                  </a:lnTo>
                  <a:lnTo>
                    <a:pt x="158" y="157"/>
                  </a:lnTo>
                  <a:lnTo>
                    <a:pt x="155" y="177"/>
                  </a:lnTo>
                  <a:lnTo>
                    <a:pt x="149" y="191"/>
                  </a:lnTo>
                  <a:lnTo>
                    <a:pt x="140" y="203"/>
                  </a:lnTo>
                  <a:lnTo>
                    <a:pt x="126" y="213"/>
                  </a:lnTo>
                  <a:lnTo>
                    <a:pt x="112" y="219"/>
                  </a:lnTo>
                  <a:lnTo>
                    <a:pt x="95" y="222"/>
                  </a:lnTo>
                  <a:lnTo>
                    <a:pt x="77" y="223"/>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3" name="Freeform 17"/>
            <p:cNvSpPr>
              <a:spLocks/>
            </p:cNvSpPr>
            <p:nvPr userDrawn="1"/>
          </p:nvSpPr>
          <p:spPr bwMode="auto">
            <a:xfrm>
              <a:off x="4654550" y="1366838"/>
              <a:ext cx="49213" cy="69850"/>
            </a:xfrm>
            <a:custGeom>
              <a:avLst/>
              <a:gdLst>
                <a:gd name="T0" fmla="*/ 59 w 158"/>
                <a:gd name="T1" fmla="*/ 222 h 223"/>
                <a:gd name="T2" fmla="*/ 28 w 158"/>
                <a:gd name="T3" fmla="*/ 212 h 223"/>
                <a:gd name="T4" fmla="*/ 8 w 158"/>
                <a:gd name="T5" fmla="*/ 190 h 223"/>
                <a:gd name="T6" fmla="*/ 0 w 158"/>
                <a:gd name="T7" fmla="*/ 156 h 223"/>
                <a:gd name="T8" fmla="*/ 28 w 158"/>
                <a:gd name="T9" fmla="*/ 173 h 223"/>
                <a:gd name="T10" fmla="*/ 47 w 158"/>
                <a:gd name="T11" fmla="*/ 196 h 223"/>
                <a:gd name="T12" fmla="*/ 78 w 158"/>
                <a:gd name="T13" fmla="*/ 203 h 223"/>
                <a:gd name="T14" fmla="*/ 110 w 158"/>
                <a:gd name="T15" fmla="*/ 197 h 223"/>
                <a:gd name="T16" fmla="*/ 128 w 158"/>
                <a:gd name="T17" fmla="*/ 177 h 223"/>
                <a:gd name="T18" fmla="*/ 128 w 158"/>
                <a:gd name="T19" fmla="*/ 150 h 223"/>
                <a:gd name="T20" fmla="*/ 113 w 158"/>
                <a:gd name="T21" fmla="*/ 134 h 223"/>
                <a:gd name="T22" fmla="*/ 90 w 158"/>
                <a:gd name="T23" fmla="*/ 125 h 223"/>
                <a:gd name="T24" fmla="*/ 61 w 158"/>
                <a:gd name="T25" fmla="*/ 116 h 223"/>
                <a:gd name="T26" fmla="*/ 34 w 158"/>
                <a:gd name="T27" fmla="*/ 105 h 223"/>
                <a:gd name="T28" fmla="*/ 14 w 158"/>
                <a:gd name="T29" fmla="*/ 88 h 223"/>
                <a:gd name="T30" fmla="*/ 5 w 158"/>
                <a:gd name="T31" fmla="*/ 59 h 223"/>
                <a:gd name="T32" fmla="*/ 14 w 158"/>
                <a:gd name="T33" fmla="*/ 28 h 223"/>
                <a:gd name="T34" fmla="*/ 36 w 158"/>
                <a:gd name="T35" fmla="*/ 9 h 223"/>
                <a:gd name="T36" fmla="*/ 65 w 158"/>
                <a:gd name="T37" fmla="*/ 1 h 223"/>
                <a:gd name="T38" fmla="*/ 100 w 158"/>
                <a:gd name="T39" fmla="*/ 1 h 223"/>
                <a:gd name="T40" fmla="*/ 131 w 158"/>
                <a:gd name="T41" fmla="*/ 13 h 223"/>
                <a:gd name="T42" fmla="*/ 150 w 158"/>
                <a:gd name="T43" fmla="*/ 40 h 223"/>
                <a:gd name="T44" fmla="*/ 128 w 158"/>
                <a:gd name="T45" fmla="*/ 60 h 223"/>
                <a:gd name="T46" fmla="*/ 118 w 158"/>
                <a:gd name="T47" fmla="*/ 35 h 223"/>
                <a:gd name="T48" fmla="*/ 96 w 158"/>
                <a:gd name="T49" fmla="*/ 23 h 223"/>
                <a:gd name="T50" fmla="*/ 70 w 158"/>
                <a:gd name="T51" fmla="*/ 22 h 223"/>
                <a:gd name="T52" fmla="*/ 49 w 158"/>
                <a:gd name="T53" fmla="*/ 29 h 223"/>
                <a:gd name="T54" fmla="*/ 36 w 158"/>
                <a:gd name="T55" fmla="*/ 45 h 223"/>
                <a:gd name="T56" fmla="*/ 36 w 158"/>
                <a:gd name="T57" fmla="*/ 68 h 223"/>
                <a:gd name="T58" fmla="*/ 49 w 158"/>
                <a:gd name="T59" fmla="*/ 83 h 223"/>
                <a:gd name="T60" fmla="*/ 73 w 158"/>
                <a:gd name="T61" fmla="*/ 93 h 223"/>
                <a:gd name="T62" fmla="*/ 101 w 158"/>
                <a:gd name="T63" fmla="*/ 100 h 223"/>
                <a:gd name="T64" fmla="*/ 129 w 158"/>
                <a:gd name="T65" fmla="*/ 111 h 223"/>
                <a:gd name="T66" fmla="*/ 150 w 158"/>
                <a:gd name="T67" fmla="*/ 129 h 223"/>
                <a:gd name="T68" fmla="*/ 158 w 158"/>
                <a:gd name="T69" fmla="*/ 157 h 223"/>
                <a:gd name="T70" fmla="*/ 150 w 158"/>
                <a:gd name="T71" fmla="*/ 191 h 223"/>
                <a:gd name="T72" fmla="*/ 128 w 158"/>
                <a:gd name="T73" fmla="*/ 213 h 223"/>
                <a:gd name="T74" fmla="*/ 95 w 158"/>
                <a:gd name="T75" fmla="*/ 222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58" h="223">
                  <a:moveTo>
                    <a:pt x="77" y="223"/>
                  </a:moveTo>
                  <a:lnTo>
                    <a:pt x="59" y="222"/>
                  </a:lnTo>
                  <a:lnTo>
                    <a:pt x="43" y="218"/>
                  </a:lnTo>
                  <a:lnTo>
                    <a:pt x="28" y="212"/>
                  </a:lnTo>
                  <a:lnTo>
                    <a:pt x="17" y="202"/>
                  </a:lnTo>
                  <a:lnTo>
                    <a:pt x="8" y="190"/>
                  </a:lnTo>
                  <a:lnTo>
                    <a:pt x="3" y="174"/>
                  </a:lnTo>
                  <a:lnTo>
                    <a:pt x="0" y="156"/>
                  </a:lnTo>
                  <a:lnTo>
                    <a:pt x="26" y="156"/>
                  </a:lnTo>
                  <a:lnTo>
                    <a:pt x="28" y="173"/>
                  </a:lnTo>
                  <a:lnTo>
                    <a:pt x="36" y="186"/>
                  </a:lnTo>
                  <a:lnTo>
                    <a:pt x="47" y="196"/>
                  </a:lnTo>
                  <a:lnTo>
                    <a:pt x="61" y="202"/>
                  </a:lnTo>
                  <a:lnTo>
                    <a:pt x="78" y="203"/>
                  </a:lnTo>
                  <a:lnTo>
                    <a:pt x="95" y="202"/>
                  </a:lnTo>
                  <a:lnTo>
                    <a:pt x="110" y="197"/>
                  </a:lnTo>
                  <a:lnTo>
                    <a:pt x="120" y="189"/>
                  </a:lnTo>
                  <a:lnTo>
                    <a:pt x="128" y="177"/>
                  </a:lnTo>
                  <a:lnTo>
                    <a:pt x="130" y="161"/>
                  </a:lnTo>
                  <a:lnTo>
                    <a:pt x="128" y="150"/>
                  </a:lnTo>
                  <a:lnTo>
                    <a:pt x="123" y="142"/>
                  </a:lnTo>
                  <a:lnTo>
                    <a:pt x="113" y="134"/>
                  </a:lnTo>
                  <a:lnTo>
                    <a:pt x="102" y="129"/>
                  </a:lnTo>
                  <a:lnTo>
                    <a:pt x="90" y="125"/>
                  </a:lnTo>
                  <a:lnTo>
                    <a:pt x="76" y="121"/>
                  </a:lnTo>
                  <a:lnTo>
                    <a:pt x="61" y="116"/>
                  </a:lnTo>
                  <a:lnTo>
                    <a:pt x="48" y="111"/>
                  </a:lnTo>
                  <a:lnTo>
                    <a:pt x="34" y="105"/>
                  </a:lnTo>
                  <a:lnTo>
                    <a:pt x="22" y="98"/>
                  </a:lnTo>
                  <a:lnTo>
                    <a:pt x="14" y="88"/>
                  </a:lnTo>
                  <a:lnTo>
                    <a:pt x="8" y="75"/>
                  </a:lnTo>
                  <a:lnTo>
                    <a:pt x="5" y="59"/>
                  </a:lnTo>
                  <a:lnTo>
                    <a:pt x="8" y="42"/>
                  </a:lnTo>
                  <a:lnTo>
                    <a:pt x="14" y="28"/>
                  </a:lnTo>
                  <a:lnTo>
                    <a:pt x="24" y="17"/>
                  </a:lnTo>
                  <a:lnTo>
                    <a:pt x="36" y="9"/>
                  </a:lnTo>
                  <a:lnTo>
                    <a:pt x="49" y="3"/>
                  </a:lnTo>
                  <a:lnTo>
                    <a:pt x="65" y="1"/>
                  </a:lnTo>
                  <a:lnTo>
                    <a:pt x="79" y="0"/>
                  </a:lnTo>
                  <a:lnTo>
                    <a:pt x="100" y="1"/>
                  </a:lnTo>
                  <a:lnTo>
                    <a:pt x="117" y="6"/>
                  </a:lnTo>
                  <a:lnTo>
                    <a:pt x="131" y="13"/>
                  </a:lnTo>
                  <a:lnTo>
                    <a:pt x="142" y="25"/>
                  </a:lnTo>
                  <a:lnTo>
                    <a:pt x="150" y="40"/>
                  </a:lnTo>
                  <a:lnTo>
                    <a:pt x="153" y="60"/>
                  </a:lnTo>
                  <a:lnTo>
                    <a:pt x="128" y="60"/>
                  </a:lnTo>
                  <a:lnTo>
                    <a:pt x="124" y="46"/>
                  </a:lnTo>
                  <a:lnTo>
                    <a:pt x="118" y="35"/>
                  </a:lnTo>
                  <a:lnTo>
                    <a:pt x="108" y="28"/>
                  </a:lnTo>
                  <a:lnTo>
                    <a:pt x="96" y="23"/>
                  </a:lnTo>
                  <a:lnTo>
                    <a:pt x="80" y="20"/>
                  </a:lnTo>
                  <a:lnTo>
                    <a:pt x="70" y="22"/>
                  </a:lnTo>
                  <a:lnTo>
                    <a:pt x="59" y="24"/>
                  </a:lnTo>
                  <a:lnTo>
                    <a:pt x="49" y="29"/>
                  </a:lnTo>
                  <a:lnTo>
                    <a:pt x="40" y="35"/>
                  </a:lnTo>
                  <a:lnTo>
                    <a:pt x="36" y="45"/>
                  </a:lnTo>
                  <a:lnTo>
                    <a:pt x="33" y="57"/>
                  </a:lnTo>
                  <a:lnTo>
                    <a:pt x="36" y="68"/>
                  </a:lnTo>
                  <a:lnTo>
                    <a:pt x="40" y="77"/>
                  </a:lnTo>
                  <a:lnTo>
                    <a:pt x="49" y="83"/>
                  </a:lnTo>
                  <a:lnTo>
                    <a:pt x="61" y="88"/>
                  </a:lnTo>
                  <a:lnTo>
                    <a:pt x="73" y="93"/>
                  </a:lnTo>
                  <a:lnTo>
                    <a:pt x="87" y="97"/>
                  </a:lnTo>
                  <a:lnTo>
                    <a:pt x="101" y="100"/>
                  </a:lnTo>
                  <a:lnTo>
                    <a:pt x="116" y="105"/>
                  </a:lnTo>
                  <a:lnTo>
                    <a:pt x="129" y="111"/>
                  </a:lnTo>
                  <a:lnTo>
                    <a:pt x="141" y="120"/>
                  </a:lnTo>
                  <a:lnTo>
                    <a:pt x="150" y="129"/>
                  </a:lnTo>
                  <a:lnTo>
                    <a:pt x="156" y="142"/>
                  </a:lnTo>
                  <a:lnTo>
                    <a:pt x="158" y="157"/>
                  </a:lnTo>
                  <a:lnTo>
                    <a:pt x="156" y="177"/>
                  </a:lnTo>
                  <a:lnTo>
                    <a:pt x="150" y="191"/>
                  </a:lnTo>
                  <a:lnTo>
                    <a:pt x="140" y="203"/>
                  </a:lnTo>
                  <a:lnTo>
                    <a:pt x="128" y="213"/>
                  </a:lnTo>
                  <a:lnTo>
                    <a:pt x="112" y="219"/>
                  </a:lnTo>
                  <a:lnTo>
                    <a:pt x="95" y="222"/>
                  </a:lnTo>
                  <a:lnTo>
                    <a:pt x="77" y="223"/>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1026" name="Title Placeholder 1"/>
          <p:cNvSpPr>
            <a:spLocks noGrp="1"/>
          </p:cNvSpPr>
          <p:nvPr>
            <p:ph type="title"/>
          </p:nvPr>
        </p:nvSpPr>
        <p:spPr bwMode="auto">
          <a:xfrm>
            <a:off x="974726" y="268288"/>
            <a:ext cx="7251700" cy="91757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endParaRPr lang="en-US" dirty="0" smtClean="0"/>
          </a:p>
        </p:txBody>
      </p:sp>
      <p:sp>
        <p:nvSpPr>
          <p:cNvPr id="1027" name="Text Placeholder 2"/>
          <p:cNvSpPr>
            <a:spLocks noGrp="1"/>
          </p:cNvSpPr>
          <p:nvPr>
            <p:ph type="body" idx="1"/>
          </p:nvPr>
        </p:nvSpPr>
        <p:spPr bwMode="auto">
          <a:xfrm>
            <a:off x="977901" y="1185863"/>
            <a:ext cx="7253287" cy="4119562"/>
          </a:xfrm>
          <a:prstGeom prst="rect">
            <a:avLst/>
          </a:prstGeom>
          <a:noFill/>
          <a:ln w="9525">
            <a:noFill/>
            <a:miter lim="800000"/>
            <a:headEnd/>
            <a:tailEnd/>
          </a:ln>
        </p:spPr>
        <p:txBody>
          <a:bodyPr vert="horz" wrap="square" lIns="0" tIns="0" rIns="9144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9" name="Footer Placeholder 13"/>
          <p:cNvSpPr>
            <a:spLocks noGrp="1"/>
          </p:cNvSpPr>
          <p:nvPr>
            <p:ph type="ftr" sz="quarter" idx="3"/>
          </p:nvPr>
        </p:nvSpPr>
        <p:spPr>
          <a:xfrm>
            <a:off x="1905000" y="6039928"/>
            <a:ext cx="4987535" cy="457200"/>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lvl1pPr algn="r" eaLnBrk="0" hangingPunct="0">
              <a:lnSpc>
                <a:spcPct val="150000"/>
              </a:lnSpc>
              <a:spcBef>
                <a:spcPts val="0"/>
              </a:spcBef>
              <a:defRPr kumimoji="0" lang="en-US" sz="1100" b="0" i="0" u="none" strike="noStrike" kern="1200" cap="none" spc="0" normalizeH="0" baseline="0" noProof="0">
                <a:ln>
                  <a:noFill/>
                </a:ln>
                <a:solidFill>
                  <a:srgbClr val="ADAFB2"/>
                </a:solidFill>
                <a:effectLst/>
                <a:uLnTx/>
                <a:uFillTx/>
                <a:latin typeface="Arial Narrow"/>
                <a:ea typeface="+mn-ea"/>
                <a:cs typeface="+mn-cs"/>
              </a:defRPr>
            </a:lvl1pPr>
          </a:lstStyle>
          <a:p>
            <a:pPr>
              <a:defRPr/>
            </a:pPr>
            <a:r>
              <a:rPr lang="en-US" dirty="0" smtClean="0"/>
              <a:t>Title  │  Draft/Version#  │  Author/Department</a:t>
            </a:r>
            <a:endParaRPr lang="en-US" dirty="0"/>
          </a:p>
        </p:txBody>
      </p:sp>
      <p:sp>
        <p:nvSpPr>
          <p:cNvPr id="20" name="Date Placeholder 24"/>
          <p:cNvSpPr>
            <a:spLocks noGrp="1"/>
          </p:cNvSpPr>
          <p:nvPr>
            <p:ph type="dt" sz="half" idx="2"/>
          </p:nvPr>
        </p:nvSpPr>
        <p:spPr>
          <a:xfrm>
            <a:off x="6902230" y="6039928"/>
            <a:ext cx="1324195" cy="457200"/>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lvl1pPr algn="r" eaLnBrk="0" hangingPunct="0">
              <a:lnSpc>
                <a:spcPct val="150000"/>
              </a:lnSpc>
              <a:defRPr sz="1100" smtClean="0">
                <a:solidFill>
                  <a:srgbClr val="ADAFB2"/>
                </a:solidFill>
                <a:latin typeface="Arial Narrow" pitchFamily="34" charset="0"/>
              </a:defRPr>
            </a:lvl1pPr>
          </a:lstStyle>
          <a:p>
            <a:pPr>
              <a:defRPr/>
            </a:pPr>
            <a:fld id="{CBDE785E-5941-4EC8-B2EC-F797675B73B8}" type="datetime3">
              <a:rPr lang="en-US" smtClean="0"/>
              <a:pPr>
                <a:defRPr/>
              </a:pPr>
              <a:t>20 April 2018</a:t>
            </a:fld>
            <a:endParaRPr lang="en-US" dirty="0"/>
          </a:p>
        </p:txBody>
      </p:sp>
      <p:sp>
        <p:nvSpPr>
          <p:cNvPr id="21" name="Slide Number Placeholder 16"/>
          <p:cNvSpPr>
            <a:spLocks noGrp="1"/>
          </p:cNvSpPr>
          <p:nvPr>
            <p:ph type="sldNum" sz="quarter" idx="4"/>
          </p:nvPr>
        </p:nvSpPr>
        <p:spPr>
          <a:xfrm>
            <a:off x="8553450" y="6307138"/>
            <a:ext cx="274638" cy="182562"/>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lvl1pPr algn="r" eaLnBrk="0" hangingPunct="0">
              <a:defRPr sz="1400" smtClean="0">
                <a:solidFill>
                  <a:srgbClr val="ADAFB2"/>
                </a:solidFill>
                <a:latin typeface="Arial Narrow" pitchFamily="34" charset="0"/>
              </a:defRPr>
            </a:lvl1pPr>
          </a:lstStyle>
          <a:p>
            <a:pPr>
              <a:defRPr/>
            </a:pPr>
            <a:fld id="{583AEE58-AB03-4533-B7B8-63113034422E}"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96" r:id="rId1"/>
    <p:sldLayoutId id="2147483897" r:id="rId2"/>
    <p:sldLayoutId id="2147483898" r:id="rId3"/>
    <p:sldLayoutId id="2147483899" r:id="rId4"/>
    <p:sldLayoutId id="2147483900" r:id="rId5"/>
    <p:sldLayoutId id="2147483905" r:id="rId6"/>
    <p:sldLayoutId id="2147483908" r:id="rId7"/>
    <p:sldLayoutId id="2147483892" r:id="rId8"/>
    <p:sldLayoutId id="2147483907" r:id="rId9"/>
    <p:sldLayoutId id="2147483894" r:id="rId10"/>
    <p:sldLayoutId id="2147483906" r:id="rId11"/>
    <p:sldLayoutId id="2147483901" r:id="rId12"/>
    <p:sldLayoutId id="2147483902" r:id="rId13"/>
    <p:sldLayoutId id="2147483903" r:id="rId14"/>
  </p:sldLayoutIdLst>
  <p:transition/>
  <p:timing>
    <p:tnLst>
      <p:par>
        <p:cTn id="1" dur="indefinite" restart="never" nodeType="tmRoot"/>
      </p:par>
    </p:tnLst>
  </p:timing>
  <p:hf hdr="0"/>
  <p:txStyles>
    <p:titleStyle>
      <a:lvl1pPr algn="l" rtl="0" eaLnBrk="1" fontAlgn="base" hangingPunct="1">
        <a:lnSpc>
          <a:spcPct val="90000"/>
        </a:lnSpc>
        <a:spcBef>
          <a:spcPct val="0"/>
        </a:spcBef>
        <a:spcAft>
          <a:spcPct val="0"/>
        </a:spcAft>
        <a:defRPr lang="en-US" sz="3000" kern="1200" dirty="0">
          <a:solidFill>
            <a:schemeClr val="tx2"/>
          </a:solidFill>
          <a:latin typeface="+mj-lt"/>
          <a:ea typeface="ＭＳ Ｐゴシック" pitchFamily="34" charset="-128"/>
          <a:cs typeface="+mj-cs"/>
        </a:defRPr>
      </a:lvl1pPr>
      <a:lvl2pPr algn="l" rtl="0" eaLnBrk="1" fontAlgn="base" hangingPunct="1">
        <a:lnSpc>
          <a:spcPct val="90000"/>
        </a:lnSpc>
        <a:spcBef>
          <a:spcPct val="0"/>
        </a:spcBef>
        <a:spcAft>
          <a:spcPct val="0"/>
        </a:spcAft>
        <a:defRPr sz="3000">
          <a:solidFill>
            <a:schemeClr val="tx2"/>
          </a:solidFill>
          <a:latin typeface="Arial" pitchFamily="34" charset="0"/>
          <a:ea typeface="ＭＳ Ｐゴシック" pitchFamily="34" charset="-128"/>
        </a:defRPr>
      </a:lvl2pPr>
      <a:lvl3pPr algn="l" rtl="0" eaLnBrk="1" fontAlgn="base" hangingPunct="1">
        <a:lnSpc>
          <a:spcPct val="90000"/>
        </a:lnSpc>
        <a:spcBef>
          <a:spcPct val="0"/>
        </a:spcBef>
        <a:spcAft>
          <a:spcPct val="0"/>
        </a:spcAft>
        <a:defRPr sz="3000">
          <a:solidFill>
            <a:schemeClr val="tx2"/>
          </a:solidFill>
          <a:latin typeface="Arial" pitchFamily="34" charset="0"/>
          <a:ea typeface="ＭＳ Ｐゴシック" pitchFamily="34" charset="-128"/>
        </a:defRPr>
      </a:lvl3pPr>
      <a:lvl4pPr algn="l" rtl="0" eaLnBrk="1" fontAlgn="base" hangingPunct="1">
        <a:lnSpc>
          <a:spcPct val="90000"/>
        </a:lnSpc>
        <a:spcBef>
          <a:spcPct val="0"/>
        </a:spcBef>
        <a:spcAft>
          <a:spcPct val="0"/>
        </a:spcAft>
        <a:defRPr sz="3000">
          <a:solidFill>
            <a:schemeClr val="tx2"/>
          </a:solidFill>
          <a:latin typeface="Arial" pitchFamily="34" charset="0"/>
          <a:ea typeface="ＭＳ Ｐゴシック" pitchFamily="34" charset="-128"/>
        </a:defRPr>
      </a:lvl4pPr>
      <a:lvl5pPr algn="l" rtl="0" eaLnBrk="1" fontAlgn="base" hangingPunct="1">
        <a:lnSpc>
          <a:spcPct val="90000"/>
        </a:lnSpc>
        <a:spcBef>
          <a:spcPct val="0"/>
        </a:spcBef>
        <a:spcAft>
          <a:spcPct val="0"/>
        </a:spcAft>
        <a:defRPr sz="3000">
          <a:solidFill>
            <a:schemeClr val="tx2"/>
          </a:solidFill>
          <a:latin typeface="Arial" pitchFamily="34" charset="0"/>
          <a:ea typeface="ＭＳ Ｐゴシック" pitchFamily="34" charset="-128"/>
        </a:defRPr>
      </a:lvl5pPr>
      <a:lvl6pPr marL="457200" algn="l" rtl="0" eaLnBrk="1" fontAlgn="base" hangingPunct="1">
        <a:lnSpc>
          <a:spcPct val="90000"/>
        </a:lnSpc>
        <a:spcBef>
          <a:spcPct val="0"/>
        </a:spcBef>
        <a:spcAft>
          <a:spcPct val="0"/>
        </a:spcAft>
        <a:defRPr sz="3000">
          <a:solidFill>
            <a:schemeClr val="tx2"/>
          </a:solidFill>
          <a:latin typeface="Arial" pitchFamily="34" charset="0"/>
          <a:ea typeface="ＭＳ Ｐゴシック" pitchFamily="34" charset="-128"/>
        </a:defRPr>
      </a:lvl6pPr>
      <a:lvl7pPr marL="914400" algn="l" rtl="0" eaLnBrk="1" fontAlgn="base" hangingPunct="1">
        <a:lnSpc>
          <a:spcPct val="90000"/>
        </a:lnSpc>
        <a:spcBef>
          <a:spcPct val="0"/>
        </a:spcBef>
        <a:spcAft>
          <a:spcPct val="0"/>
        </a:spcAft>
        <a:defRPr sz="3000">
          <a:solidFill>
            <a:schemeClr val="tx2"/>
          </a:solidFill>
          <a:latin typeface="Arial" pitchFamily="34" charset="0"/>
          <a:ea typeface="ＭＳ Ｐゴシック" pitchFamily="34" charset="-128"/>
        </a:defRPr>
      </a:lvl7pPr>
      <a:lvl8pPr marL="1371600" algn="l" rtl="0" eaLnBrk="1" fontAlgn="base" hangingPunct="1">
        <a:lnSpc>
          <a:spcPct val="90000"/>
        </a:lnSpc>
        <a:spcBef>
          <a:spcPct val="0"/>
        </a:spcBef>
        <a:spcAft>
          <a:spcPct val="0"/>
        </a:spcAft>
        <a:defRPr sz="3000">
          <a:solidFill>
            <a:schemeClr val="tx2"/>
          </a:solidFill>
          <a:latin typeface="Arial" pitchFamily="34" charset="0"/>
          <a:ea typeface="ＭＳ Ｐゴシック" pitchFamily="34" charset="-128"/>
        </a:defRPr>
      </a:lvl8pPr>
      <a:lvl9pPr marL="1828800" algn="l" rtl="0" eaLnBrk="1" fontAlgn="base" hangingPunct="1">
        <a:lnSpc>
          <a:spcPct val="90000"/>
        </a:lnSpc>
        <a:spcBef>
          <a:spcPct val="0"/>
        </a:spcBef>
        <a:spcAft>
          <a:spcPct val="0"/>
        </a:spcAft>
        <a:defRPr sz="3000">
          <a:solidFill>
            <a:schemeClr val="tx2"/>
          </a:solidFill>
          <a:latin typeface="Arial" pitchFamily="34" charset="0"/>
          <a:ea typeface="ＭＳ Ｐゴシック" pitchFamily="34" charset="-128"/>
        </a:defRPr>
      </a:lvl9pPr>
    </p:titleStyle>
    <p:bodyStyle>
      <a:lvl1pPr marL="0" indent="0" algn="l" rtl="0" eaLnBrk="1" fontAlgn="base" hangingPunct="1">
        <a:spcBef>
          <a:spcPts val="1200"/>
        </a:spcBef>
        <a:spcAft>
          <a:spcPct val="0"/>
        </a:spcAft>
        <a:buSzPct val="90000"/>
        <a:buFont typeface="Arial" pitchFamily="34" charset="0"/>
        <a:defRPr sz="2000" b="1" kern="1200">
          <a:solidFill>
            <a:schemeClr val="tx1"/>
          </a:solidFill>
          <a:latin typeface="Arial Narrow" pitchFamily="34" charset="0"/>
          <a:ea typeface="ＭＳ Ｐゴシック" pitchFamily="34" charset="-128"/>
          <a:cs typeface="+mn-cs"/>
        </a:defRPr>
      </a:lvl1pPr>
      <a:lvl2pPr marL="210312" indent="-210312" algn="l" rtl="0" eaLnBrk="1" fontAlgn="base" hangingPunct="1">
        <a:spcBef>
          <a:spcPts val="600"/>
        </a:spcBef>
        <a:spcAft>
          <a:spcPct val="0"/>
        </a:spcAft>
        <a:buSzPct val="90000"/>
        <a:buFont typeface="Arial" pitchFamily="34" charset="0"/>
        <a:buChar char="•"/>
        <a:defRPr sz="1800" kern="1200">
          <a:solidFill>
            <a:schemeClr val="tx1"/>
          </a:solidFill>
          <a:latin typeface="Arial Narrow" pitchFamily="34" charset="0"/>
          <a:ea typeface="ＭＳ Ｐゴシック" pitchFamily="34" charset="-128"/>
          <a:cs typeface="+mn-cs"/>
        </a:defRPr>
      </a:lvl2pPr>
      <a:lvl3pPr marL="438912" indent="-209550" algn="l" rtl="0" eaLnBrk="1" fontAlgn="base" hangingPunct="1">
        <a:spcBef>
          <a:spcPts val="600"/>
        </a:spcBef>
        <a:spcAft>
          <a:spcPct val="0"/>
        </a:spcAft>
        <a:buSzPct val="90000"/>
        <a:buFont typeface="Lucida Grande" charset="0"/>
        <a:buChar char="–"/>
        <a:defRPr sz="1600" kern="1200">
          <a:solidFill>
            <a:schemeClr val="tx1"/>
          </a:solidFill>
          <a:latin typeface="Arial Narrow" pitchFamily="34" charset="0"/>
          <a:ea typeface="ＭＳ Ｐゴシック" pitchFamily="34" charset="-128"/>
          <a:cs typeface="+mn-cs"/>
        </a:defRPr>
      </a:lvl3pPr>
      <a:lvl4pPr marL="649224" indent="-209550" algn="l" rtl="0" eaLnBrk="1" fontAlgn="base" hangingPunct="1">
        <a:spcBef>
          <a:spcPts val="600"/>
        </a:spcBef>
        <a:spcAft>
          <a:spcPct val="0"/>
        </a:spcAft>
        <a:buSzPct val="64000"/>
        <a:buFont typeface="Courier New" pitchFamily="49" charset="0"/>
        <a:buChar char="o"/>
        <a:defRPr sz="1600" kern="1200">
          <a:solidFill>
            <a:schemeClr val="tx1"/>
          </a:solidFill>
          <a:latin typeface="Arial Narrow" pitchFamily="34" charset="0"/>
          <a:ea typeface="ＭＳ Ｐゴシック" pitchFamily="34" charset="-128"/>
          <a:cs typeface="+mn-cs"/>
        </a:defRPr>
      </a:lvl4pPr>
      <a:lvl5pPr marL="859536" indent="-210312" algn="l" rtl="0" eaLnBrk="1" fontAlgn="base" hangingPunct="1">
        <a:spcBef>
          <a:spcPts val="600"/>
        </a:spcBef>
        <a:spcAft>
          <a:spcPct val="0"/>
        </a:spcAft>
        <a:buSzPct val="64000"/>
        <a:buFont typeface="Courier New" pitchFamily="49" charset="0"/>
        <a:buChar char="o"/>
        <a:defRPr sz="1600" kern="1200" baseline="0">
          <a:solidFill>
            <a:schemeClr val="tx1"/>
          </a:solidFill>
          <a:latin typeface="Arial Narrow" pitchFamily="34" charset="0"/>
          <a:ea typeface="ＭＳ Ｐゴシック" pitchFamily="34" charset="-128"/>
          <a:cs typeface="+mn-cs"/>
        </a:defRPr>
      </a:lvl5pPr>
      <a:lvl6pPr marL="1124712" indent="-210312" algn="l" defTabSz="914400" rtl="0" eaLnBrk="1" latinLnBrk="0" hangingPunct="1">
        <a:spcBef>
          <a:spcPct val="20000"/>
        </a:spcBef>
        <a:buSzPct val="64000"/>
        <a:buFont typeface="Courier New" pitchFamily="49" charset="0"/>
        <a:buChar char="o"/>
        <a:defRPr sz="1600" kern="1200" baseline="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a:defRPr/>
            </a:pPr>
            <a:fld id="{CBDE785E-5941-4EC8-B2EC-F797675B73B8}" type="datetime3">
              <a:rPr lang="en-US" smtClean="0"/>
              <a:pPr>
                <a:defRPr/>
              </a:pPr>
              <a:t>20 April 2018</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a:defRPr/>
            </a:pPr>
            <a:r>
              <a:rPr lang="en-US" dirty="0" smtClean="0"/>
              <a:t>Title  │  Draft/Version#  │  Author/Department</a:t>
            </a:r>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a:defRPr/>
            </a:pPr>
            <a:fld id="{583AEE58-AB03-4533-B7B8-63113034422E}" type="slidenum">
              <a:rPr lang="en-US" smtClean="0"/>
              <a:pPr>
                <a:defRPr/>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9526177"/>
      </p:ext>
    </p:extLst>
  </p:cSld>
  <p:clrMap bg1="lt1" tx1="dk1" bg2="lt2" tx2="dk2" accent1="accent1" accent2="accent2" accent3="accent3" accent4="accent4" accent5="accent5" accent6="accent6" hlink="hlink" folHlink="folHlink"/>
  <p:sldLayoutIdLst>
    <p:sldLayoutId id="2147483910" r:id="rId1"/>
    <p:sldLayoutId id="2147483911" r:id="rId2"/>
    <p:sldLayoutId id="2147483912" r:id="rId3"/>
    <p:sldLayoutId id="2147483913" r:id="rId4"/>
    <p:sldLayoutId id="2147483914" r:id="rId5"/>
    <p:sldLayoutId id="2147483915" r:id="rId6"/>
    <p:sldLayoutId id="2147483916" r:id="rId7"/>
    <p:sldLayoutId id="2147483917" r:id="rId8"/>
    <p:sldLayoutId id="2147483918" r:id="rId9"/>
    <p:sldLayoutId id="2147483919" r:id="rId10"/>
    <p:sldLayoutId id="2147483920" r:id="rId11"/>
    <p:sldLayoutId id="2147483921" r:id="rId12"/>
  </p:sldLayoutIdLst>
  <p:hf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149B54-6B63-4951-9332-245F814B3C2E}" type="datetimeFigureOut">
              <a:rPr lang="en-US" smtClean="0"/>
              <a:t>4/20/2018</a:t>
            </a:fld>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093650-BEAD-4B91-8D85-9399F8027629}" type="slidenum">
              <a:rPr lang="en-US" smtClean="0"/>
              <a:t>‹#›</a:t>
            </a:fld>
            <a:endParaRPr lang="en-US" dirty="0"/>
          </a:p>
        </p:txBody>
      </p:sp>
    </p:spTree>
    <p:extLst>
      <p:ext uri="{BB962C8B-B14F-4D97-AF65-F5344CB8AC3E}">
        <p14:creationId xmlns:p14="http://schemas.microsoft.com/office/powerpoint/2010/main" val="591857496"/>
      </p:ext>
    </p:extLst>
  </p:cSld>
  <p:clrMap bg1="lt1" tx1="dk1" bg2="lt2" tx2="dk2" accent1="accent1" accent2="accent2" accent3="accent3" accent4="accent4" accent5="accent5" accent6="accent6" hlink="hlink" folHlink="folHlink"/>
  <p:sldLayoutIdLst>
    <p:sldLayoutId id="2147483924" r:id="rId1"/>
    <p:sldLayoutId id="2147483925" r:id="rId2"/>
    <p:sldLayoutId id="2147483926" r:id="rId3"/>
    <p:sldLayoutId id="2147483927" r:id="rId4"/>
    <p:sldLayoutId id="2147483928" r:id="rId5"/>
    <p:sldLayoutId id="2147483929" r:id="rId6"/>
    <p:sldLayoutId id="2147483930" r:id="rId7"/>
    <p:sldLayoutId id="2147483931" r:id="rId8"/>
    <p:sldLayoutId id="2147483932" r:id="rId9"/>
    <p:sldLayoutId id="2147483933" r:id="rId10"/>
    <p:sldLayoutId id="2147483934" r:id="rId11"/>
    <p:sldLayoutId id="214748393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3" Type="http://schemas.openxmlformats.org/officeDocument/2006/relationships/hyperlink" Target="https://public.csr.nih.gov/pages/default.aspx" TargetMode="External"/><Relationship Id="rId2" Type="http://schemas.openxmlformats.org/officeDocument/2006/relationships/notesSlide" Target="../notesSlides/notesSlide10.xml"/><Relationship Id="rId1" Type="http://schemas.openxmlformats.org/officeDocument/2006/relationships/slideLayout" Target="../slideLayouts/slideLayout26.xml"/><Relationship Id="rId4" Type="http://schemas.openxmlformats.org/officeDocument/2006/relationships/hyperlink" Target="https://grants.nih.gov/grants/policy/review/rev_prep/scoring.htm"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3" Type="http://schemas.openxmlformats.org/officeDocument/2006/relationships/hyperlink" Target="https://www.nsf.gov/about/glance.jsp" TargetMode="External"/><Relationship Id="rId2" Type="http://schemas.openxmlformats.org/officeDocument/2006/relationships/notesSlide" Target="../notesSlides/notesSlide3.xml"/><Relationship Id="rId1" Type="http://schemas.openxmlformats.org/officeDocument/2006/relationships/slideLayout" Target="../slideLayouts/slideLayout26.xml"/><Relationship Id="rId6" Type="http://schemas.openxmlformats.org/officeDocument/2006/relationships/hyperlink" Target="https://www.nih.gov/about-nih/what-we-do/nih-almanac/nih-organization" TargetMode="External"/><Relationship Id="rId5" Type="http://schemas.openxmlformats.org/officeDocument/2006/relationships/hyperlink" Target="https://www.nih.gov/about-nih/what-we-do/mission-goals" TargetMode="External"/><Relationship Id="rId4" Type="http://schemas.openxmlformats.org/officeDocument/2006/relationships/hyperlink" Target="https://www.nsf.gov/staff/orglist.jsp"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3" Type="http://schemas.openxmlformats.org/officeDocument/2006/relationships/hyperlink" Target="https://www.nsf.gov/pubs/policydocs/pappg18_1/index.jsp" TargetMode="External"/><Relationship Id="rId2" Type="http://schemas.openxmlformats.org/officeDocument/2006/relationships/notesSlide" Target="../notesSlides/notesSlide5.xml"/><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p:cNvSpPr txBox="1"/>
          <p:nvPr/>
        </p:nvSpPr>
        <p:spPr>
          <a:xfrm>
            <a:off x="384615" y="1980725"/>
            <a:ext cx="8439147" cy="2308324"/>
          </a:xfrm>
          <a:prstGeom prst="rect">
            <a:avLst/>
          </a:prstGeom>
          <a:noFill/>
        </p:spPr>
        <p:txBody>
          <a:bodyPr wrap="square" rtlCol="0">
            <a:spAutoFit/>
          </a:bodyPr>
          <a:lstStyle/>
          <a:p>
            <a:pPr algn="ctr"/>
            <a:r>
              <a:rPr lang="en-US" sz="3600" b="1" dirty="0" smtClean="0">
                <a:solidFill>
                  <a:schemeClr val="bg1">
                    <a:lumMod val="50000"/>
                  </a:schemeClr>
                </a:solidFill>
                <a:latin typeface="+mn-lt"/>
                <a:cs typeface="Times New Roman" panose="02020603050405020304" pitchFamily="18" charset="0"/>
              </a:rPr>
              <a:t>Preparing </a:t>
            </a:r>
            <a:r>
              <a:rPr lang="en-US" sz="3600" b="1" dirty="0" smtClean="0">
                <a:solidFill>
                  <a:schemeClr val="bg1">
                    <a:lumMod val="50000"/>
                  </a:schemeClr>
                </a:solidFill>
                <a:latin typeface="+mn-lt"/>
                <a:cs typeface="Times New Roman" panose="02020603050405020304" pitchFamily="18" charset="0"/>
              </a:rPr>
              <a:t>Research </a:t>
            </a:r>
            <a:r>
              <a:rPr lang="en-US" sz="3600" b="1" dirty="0" smtClean="0">
                <a:solidFill>
                  <a:schemeClr val="bg1">
                    <a:lumMod val="50000"/>
                  </a:schemeClr>
                </a:solidFill>
                <a:latin typeface="+mn-lt"/>
                <a:cs typeface="Times New Roman" panose="02020603050405020304" pitchFamily="18" charset="0"/>
              </a:rPr>
              <a:t>Proposals </a:t>
            </a:r>
            <a:endParaRPr lang="en-US" sz="3600" b="1" dirty="0" smtClean="0">
              <a:solidFill>
                <a:schemeClr val="bg1">
                  <a:lumMod val="50000"/>
                </a:schemeClr>
              </a:solidFill>
              <a:latin typeface="+mn-lt"/>
              <a:cs typeface="Times New Roman" panose="02020603050405020304" pitchFamily="18" charset="0"/>
            </a:endParaRPr>
          </a:p>
          <a:p>
            <a:pPr algn="ctr"/>
            <a:r>
              <a:rPr lang="en-US" sz="3600" b="1" dirty="0" smtClean="0">
                <a:solidFill>
                  <a:schemeClr val="bg1">
                    <a:lumMod val="50000"/>
                  </a:schemeClr>
                </a:solidFill>
                <a:latin typeface="+mn-lt"/>
                <a:cs typeface="Times New Roman" panose="02020603050405020304" pitchFamily="18" charset="0"/>
              </a:rPr>
              <a:t>for </a:t>
            </a:r>
            <a:r>
              <a:rPr lang="en-US" sz="3600" b="1" dirty="0" smtClean="0">
                <a:solidFill>
                  <a:schemeClr val="bg1">
                    <a:lumMod val="50000"/>
                  </a:schemeClr>
                </a:solidFill>
                <a:latin typeface="+mn-lt"/>
                <a:cs typeface="Times New Roman" panose="02020603050405020304" pitchFamily="18" charset="0"/>
              </a:rPr>
              <a:t>NSF and NIH</a:t>
            </a:r>
          </a:p>
          <a:p>
            <a:pPr algn="ctr"/>
            <a:endParaRPr lang="en-US" sz="3600" b="1" dirty="0" smtClean="0">
              <a:solidFill>
                <a:schemeClr val="accent6">
                  <a:lumMod val="75000"/>
                </a:schemeClr>
              </a:solidFill>
              <a:latin typeface="+mn-lt"/>
              <a:cs typeface="Times New Roman" panose="02020603050405020304" pitchFamily="18" charset="0"/>
            </a:endParaRPr>
          </a:p>
          <a:p>
            <a:pPr algn="ctr"/>
            <a:r>
              <a:rPr lang="en-US" sz="3600" b="1" dirty="0" smtClean="0">
                <a:solidFill>
                  <a:schemeClr val="accent6">
                    <a:lumMod val="75000"/>
                  </a:schemeClr>
                </a:solidFill>
                <a:latin typeface="+mn-lt"/>
                <a:cs typeface="Times New Roman" panose="02020603050405020304" pitchFamily="18" charset="0"/>
              </a:rPr>
              <a:t>April 20, 2018</a:t>
            </a:r>
            <a:endParaRPr lang="en-US" sz="3600" b="1" dirty="0">
              <a:solidFill>
                <a:schemeClr val="accent6">
                  <a:lumMod val="75000"/>
                </a:schemeClr>
              </a:solidFill>
              <a:latin typeface="+mn-lt"/>
              <a:cs typeface="Times New Roman" panose="02020603050405020304" pitchFamily="18" charset="0"/>
            </a:endParaRPr>
          </a:p>
        </p:txBody>
      </p:sp>
      <p:sp>
        <p:nvSpPr>
          <p:cNvPr id="9" name="Content Placeholder 2"/>
          <p:cNvSpPr txBox="1">
            <a:spLocks/>
          </p:cNvSpPr>
          <p:nvPr/>
        </p:nvSpPr>
        <p:spPr>
          <a:xfrm>
            <a:off x="521579" y="4560346"/>
            <a:ext cx="8165217" cy="935198"/>
          </a:xfrm>
          <a:prstGeom prst="rect">
            <a:avLst/>
          </a:prstGeom>
        </p:spPr>
        <p:txBody>
          <a:bodyPr>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lvl="2" indent="0" algn="ctr" fontAlgn="auto">
              <a:buNone/>
            </a:pPr>
            <a:r>
              <a:rPr lang="en-US" sz="1800" b="1" i="1" dirty="0" smtClean="0"/>
              <a:t>Presenter: Deborah Hernandez, Director, Research Development</a:t>
            </a:r>
          </a:p>
          <a:p>
            <a:pPr marL="0" lvl="2" indent="0" algn="ctr" fontAlgn="auto">
              <a:buNone/>
            </a:pPr>
            <a:endParaRPr lang="en-US" sz="2400" b="1" i="1" dirty="0" smtClean="0"/>
          </a:p>
        </p:txBody>
      </p:sp>
    </p:spTree>
    <p:extLst>
      <p:ext uri="{BB962C8B-B14F-4D97-AF65-F5344CB8AC3E}">
        <p14:creationId xmlns:p14="http://schemas.microsoft.com/office/powerpoint/2010/main" val="1221196231"/>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p:cNvSpPr txBox="1"/>
          <p:nvPr/>
        </p:nvSpPr>
        <p:spPr>
          <a:xfrm>
            <a:off x="328334" y="422357"/>
            <a:ext cx="8439147" cy="646331"/>
          </a:xfrm>
          <a:prstGeom prst="rect">
            <a:avLst/>
          </a:prstGeom>
          <a:noFill/>
        </p:spPr>
        <p:txBody>
          <a:bodyPr wrap="square" rtlCol="0">
            <a:spAutoFit/>
          </a:bodyPr>
          <a:lstStyle/>
          <a:p>
            <a:r>
              <a:rPr lang="en-US" sz="3600" b="1" dirty="0" smtClean="0">
                <a:solidFill>
                  <a:srgbClr val="5982DB">
                    <a:lumMod val="75000"/>
                  </a:srgbClr>
                </a:solidFill>
                <a:latin typeface="Calibri" panose="020F0502020204030204"/>
                <a:cs typeface="Times New Roman" panose="02020603050405020304" pitchFamily="18" charset="0"/>
              </a:rPr>
              <a:t>Proposal Evaluation Criteria &amp; Process</a:t>
            </a:r>
            <a:endParaRPr lang="en-US" sz="3600" b="1" dirty="0">
              <a:solidFill>
                <a:srgbClr val="5982DB">
                  <a:lumMod val="75000"/>
                </a:srgbClr>
              </a:solidFill>
              <a:latin typeface="Calibri" panose="020F0502020204030204"/>
              <a:cs typeface="Times New Roman" panose="02020603050405020304" pitchFamily="18" charset="0"/>
            </a:endParaRPr>
          </a:p>
        </p:txBody>
      </p:sp>
      <p:sp>
        <p:nvSpPr>
          <p:cNvPr id="17" name="Pentagon 16"/>
          <p:cNvSpPr/>
          <p:nvPr/>
        </p:nvSpPr>
        <p:spPr>
          <a:xfrm>
            <a:off x="402411" y="1285335"/>
            <a:ext cx="7841036" cy="397161"/>
          </a:xfrm>
          <a:prstGeom prst="homePlat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lvl="1"/>
            <a:r>
              <a:rPr lang="en-US" sz="2000" b="1" dirty="0" smtClean="0">
                <a:solidFill>
                  <a:schemeClr val="tx1"/>
                </a:solidFill>
              </a:rPr>
              <a:t>National Institutes of Health</a:t>
            </a:r>
            <a:endParaRPr lang="en-US" sz="2000" b="1" dirty="0">
              <a:solidFill>
                <a:schemeClr val="tx1"/>
              </a:solidFill>
            </a:endParaRPr>
          </a:p>
        </p:txBody>
      </p:sp>
      <p:sp>
        <p:nvSpPr>
          <p:cNvPr id="10" name="TextBox 9"/>
          <p:cNvSpPr txBox="1"/>
          <p:nvPr/>
        </p:nvSpPr>
        <p:spPr>
          <a:xfrm>
            <a:off x="402411" y="1725407"/>
            <a:ext cx="8476413" cy="4801314"/>
          </a:xfrm>
          <a:prstGeom prst="rect">
            <a:avLst/>
          </a:prstGeom>
          <a:noFill/>
        </p:spPr>
        <p:txBody>
          <a:bodyPr wrap="square" rtlCol="0">
            <a:spAutoFit/>
          </a:bodyPr>
          <a:lstStyle/>
          <a:p>
            <a:pPr marL="0" lvl="1">
              <a:defRPr/>
            </a:pPr>
            <a:r>
              <a:rPr lang="en-US" sz="1800" b="1" u="sng" dirty="0">
                <a:latin typeface="+mn-lt"/>
              </a:rPr>
              <a:t>Review </a:t>
            </a:r>
            <a:r>
              <a:rPr lang="en-US" sz="1800" b="1" u="sng" dirty="0" smtClean="0">
                <a:latin typeface="+mn-lt"/>
              </a:rPr>
              <a:t>Process – layered peer and staff review</a:t>
            </a:r>
          </a:p>
          <a:p>
            <a:pPr marL="285750" lvl="1" indent="-285750">
              <a:buFont typeface="Arial" panose="020B0604020202020204" pitchFamily="34" charset="0"/>
              <a:buChar char="•"/>
              <a:defRPr/>
            </a:pPr>
            <a:r>
              <a:rPr lang="en-US" sz="1800" dirty="0" smtClean="0">
                <a:latin typeface="+mn-lt"/>
              </a:rPr>
              <a:t>Center for Scientific Review assigns proposals to the IC, Integrated Review Group, (25), and Study Section (173) for review </a:t>
            </a:r>
            <a:r>
              <a:rPr lang="en-US" sz="1800" dirty="0">
                <a:latin typeface="+mn-lt"/>
                <a:hlinkClick r:id="rId3"/>
              </a:rPr>
              <a:t>https://</a:t>
            </a:r>
            <a:r>
              <a:rPr lang="en-US" sz="1800" dirty="0" smtClean="0">
                <a:latin typeface="+mn-lt"/>
                <a:hlinkClick r:id="rId3"/>
              </a:rPr>
              <a:t>public.csr.nih.gov/pages/default.aspx</a:t>
            </a:r>
            <a:r>
              <a:rPr lang="en-US" sz="1800" dirty="0" smtClean="0">
                <a:latin typeface="+mn-lt"/>
              </a:rPr>
              <a:t> </a:t>
            </a:r>
          </a:p>
          <a:p>
            <a:pPr marL="285750" lvl="1" indent="-285750">
              <a:buFont typeface="Arial" panose="020B0604020202020204" pitchFamily="34" charset="0"/>
              <a:buChar char="•"/>
              <a:defRPr/>
            </a:pPr>
            <a:r>
              <a:rPr lang="en-US" sz="1800" dirty="0" smtClean="0">
                <a:latin typeface="+mn-lt"/>
              </a:rPr>
              <a:t>Study Section evaluates for scientific merit; Score 1-9 for each criterion and overall impact </a:t>
            </a:r>
            <a:r>
              <a:rPr lang="en-US" sz="1800" dirty="0" smtClean="0">
                <a:latin typeface="+mn-lt"/>
                <a:hlinkClick r:id="rId4"/>
              </a:rPr>
              <a:t>https</a:t>
            </a:r>
            <a:r>
              <a:rPr lang="en-US" sz="1800" dirty="0">
                <a:latin typeface="+mn-lt"/>
                <a:hlinkClick r:id="rId4"/>
              </a:rPr>
              <a:t>://</a:t>
            </a:r>
            <a:r>
              <a:rPr lang="en-US" sz="1800" dirty="0" smtClean="0">
                <a:latin typeface="+mn-lt"/>
                <a:hlinkClick r:id="rId4"/>
              </a:rPr>
              <a:t>grants.nih.gov/grants/policy/review/rev_prep/scoring.htm</a:t>
            </a:r>
            <a:r>
              <a:rPr lang="en-US" sz="1800" dirty="0" smtClean="0">
                <a:latin typeface="+mn-lt"/>
              </a:rPr>
              <a:t> </a:t>
            </a:r>
          </a:p>
          <a:p>
            <a:pPr marL="285750" lvl="1" indent="-285750">
              <a:buFont typeface="Arial" panose="020B0604020202020204" pitchFamily="34" charset="0"/>
              <a:buChar char="•"/>
              <a:defRPr/>
            </a:pPr>
            <a:r>
              <a:rPr lang="en-US" sz="1800" dirty="0" smtClean="0">
                <a:latin typeface="+mn-lt"/>
              </a:rPr>
              <a:t>Final </a:t>
            </a:r>
            <a:r>
              <a:rPr lang="en-US" sz="1800" dirty="0">
                <a:latin typeface="+mn-lt"/>
              </a:rPr>
              <a:t>impact score is based on each individual reviewer’s assessment of the scored criteria plus additional criteria regarding the protection and inclusion of human subjects; vertebrate animal care and welfare; biohazards, and criteria specific to the funding </a:t>
            </a:r>
            <a:r>
              <a:rPr lang="en-US" sz="1800" dirty="0" smtClean="0">
                <a:latin typeface="+mn-lt"/>
              </a:rPr>
              <a:t>opportunity</a:t>
            </a:r>
            <a:endParaRPr lang="en-US" sz="1800" dirty="0">
              <a:latin typeface="+mn-lt"/>
            </a:endParaRPr>
          </a:p>
          <a:p>
            <a:pPr marL="285750" lvl="1" indent="-285750">
              <a:buFont typeface="Arial" panose="020B0604020202020204" pitchFamily="34" charset="0"/>
              <a:buChar char="•"/>
              <a:defRPr/>
            </a:pPr>
            <a:r>
              <a:rPr lang="en-US" sz="1800" dirty="0" smtClean="0">
                <a:latin typeface="+mn-lt"/>
              </a:rPr>
              <a:t>Overall impact/priority score is calculated by averaging reviewer impact scores.</a:t>
            </a:r>
          </a:p>
          <a:p>
            <a:pPr marL="285750" lvl="1" indent="-285750">
              <a:buFont typeface="Arial" panose="020B0604020202020204" pitchFamily="34" charset="0"/>
              <a:buChar char="•"/>
              <a:defRPr/>
            </a:pPr>
            <a:r>
              <a:rPr lang="en-US" sz="1800" dirty="0" smtClean="0">
                <a:latin typeface="+mn-lt"/>
              </a:rPr>
              <a:t>This score is converted to percentile ranking, which determines funding consideration</a:t>
            </a:r>
          </a:p>
          <a:p>
            <a:pPr marL="285750" lvl="1" indent="-285750">
              <a:buFont typeface="Arial" panose="020B0604020202020204" pitchFamily="34" charset="0"/>
              <a:buChar char="•"/>
              <a:defRPr/>
            </a:pPr>
            <a:r>
              <a:rPr lang="en-US" sz="1800" dirty="0" smtClean="0">
                <a:latin typeface="+mn-lt"/>
              </a:rPr>
              <a:t>IC program officers then evaluate proposals </a:t>
            </a:r>
            <a:r>
              <a:rPr lang="en-US" sz="1800" dirty="0">
                <a:latin typeface="+mn-lt"/>
              </a:rPr>
              <a:t>for program </a:t>
            </a:r>
            <a:r>
              <a:rPr lang="en-US" sz="1800" dirty="0" smtClean="0">
                <a:latin typeface="+mn-lt"/>
              </a:rPr>
              <a:t>relevance and recommends projects to National Advisory Council for consideration</a:t>
            </a:r>
            <a:endParaRPr lang="en-US" sz="1800" dirty="0">
              <a:latin typeface="+mn-lt"/>
            </a:endParaRPr>
          </a:p>
          <a:p>
            <a:pPr marL="285750" lvl="1" indent="-285750">
              <a:buFont typeface="Arial" panose="020B0604020202020204" pitchFamily="34" charset="0"/>
              <a:buChar char="•"/>
              <a:defRPr/>
            </a:pPr>
            <a:r>
              <a:rPr lang="en-US" sz="1800" dirty="0">
                <a:latin typeface="+mn-lt"/>
              </a:rPr>
              <a:t>National Advisory Council in each IC provides second level of review and makes funding recommendations to the IC Director</a:t>
            </a:r>
          </a:p>
          <a:p>
            <a:pPr marL="285750" lvl="1" indent="-285750">
              <a:buFont typeface="Arial" panose="020B0604020202020204" pitchFamily="34" charset="0"/>
              <a:buChar char="•"/>
              <a:defRPr/>
            </a:pPr>
            <a:endParaRPr lang="en-US" sz="1800" dirty="0" smtClean="0">
              <a:latin typeface="+mn-lt"/>
            </a:endParaRPr>
          </a:p>
          <a:p>
            <a:pPr marL="0" lvl="1">
              <a:defRPr/>
            </a:pPr>
            <a:endParaRPr lang="en-US" sz="1800" dirty="0">
              <a:latin typeface="+mn-lt"/>
            </a:endParaRPr>
          </a:p>
        </p:txBody>
      </p:sp>
    </p:spTree>
    <p:extLst>
      <p:ext uri="{BB962C8B-B14F-4D97-AF65-F5344CB8AC3E}">
        <p14:creationId xmlns:p14="http://schemas.microsoft.com/office/powerpoint/2010/main" val="161478636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50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0" nodeType="afterEffect">
                                  <p:stCondLst>
                                    <p:cond delay="500"/>
                                  </p:stCondLst>
                                  <p:childTnLst>
                                    <p:set>
                                      <p:cBhvr>
                                        <p:cTn id="11" dur="1" fill="hold">
                                          <p:stCondLst>
                                            <p:cond delay="0"/>
                                          </p:stCondLst>
                                        </p:cTn>
                                        <p:tgtEl>
                                          <p:spTgt spid="10">
                                            <p:txEl>
                                              <p:pRg st="1" end="1"/>
                                            </p:txEl>
                                          </p:spTgt>
                                        </p:tgtEl>
                                        <p:attrNameLst>
                                          <p:attrName>style.visibility</p:attrName>
                                        </p:attrNameLst>
                                      </p:cBhvr>
                                      <p:to>
                                        <p:strVal val="visible"/>
                                      </p:to>
                                    </p:set>
                                    <p:anim calcmode="lin" valueType="num">
                                      <p:cBhvr additive="base">
                                        <p:cTn id="12"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grpId="0" nodeType="afterEffect">
                                  <p:stCondLst>
                                    <p:cond delay="500"/>
                                  </p:stCondLst>
                                  <p:childTnLst>
                                    <p:set>
                                      <p:cBhvr>
                                        <p:cTn id="16" dur="1" fill="hold">
                                          <p:stCondLst>
                                            <p:cond delay="0"/>
                                          </p:stCondLst>
                                        </p:cTn>
                                        <p:tgtEl>
                                          <p:spTgt spid="10">
                                            <p:txEl>
                                              <p:pRg st="2" end="2"/>
                                            </p:txEl>
                                          </p:spTgt>
                                        </p:tgtEl>
                                        <p:attrNameLst>
                                          <p:attrName>style.visibility</p:attrName>
                                        </p:attrNameLst>
                                      </p:cBhvr>
                                      <p:to>
                                        <p:strVal val="visible"/>
                                      </p:to>
                                    </p:set>
                                    <p:anim calcmode="lin" valueType="num">
                                      <p:cBhvr additive="base">
                                        <p:cTn id="17"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grpId="0" nodeType="afterEffect">
                                  <p:stCondLst>
                                    <p:cond delay="500"/>
                                  </p:stCondLst>
                                  <p:childTnLst>
                                    <p:set>
                                      <p:cBhvr>
                                        <p:cTn id="21" dur="1" fill="hold">
                                          <p:stCondLst>
                                            <p:cond delay="0"/>
                                          </p:stCondLst>
                                        </p:cTn>
                                        <p:tgtEl>
                                          <p:spTgt spid="10">
                                            <p:txEl>
                                              <p:pRg st="3" end="3"/>
                                            </p:txEl>
                                          </p:spTgt>
                                        </p:tgtEl>
                                        <p:attrNameLst>
                                          <p:attrName>style.visibility</p:attrName>
                                        </p:attrNameLst>
                                      </p:cBhvr>
                                      <p:to>
                                        <p:strVal val="visible"/>
                                      </p:to>
                                    </p:set>
                                    <p:anim calcmode="lin" valueType="num">
                                      <p:cBhvr additive="base">
                                        <p:cTn id="22"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4000"/>
                            </p:stCondLst>
                            <p:childTnLst>
                              <p:par>
                                <p:cTn id="25" presetID="2" presetClass="entr" presetSubtype="4" fill="hold" grpId="0" nodeType="afterEffect">
                                  <p:stCondLst>
                                    <p:cond delay="500"/>
                                  </p:stCondLst>
                                  <p:childTnLst>
                                    <p:set>
                                      <p:cBhvr>
                                        <p:cTn id="26" dur="1" fill="hold">
                                          <p:stCondLst>
                                            <p:cond delay="0"/>
                                          </p:stCondLst>
                                        </p:cTn>
                                        <p:tgtEl>
                                          <p:spTgt spid="10">
                                            <p:txEl>
                                              <p:pRg st="4" end="4"/>
                                            </p:txEl>
                                          </p:spTgt>
                                        </p:tgtEl>
                                        <p:attrNameLst>
                                          <p:attrName>style.visibility</p:attrName>
                                        </p:attrNameLst>
                                      </p:cBhvr>
                                      <p:to>
                                        <p:strVal val="visible"/>
                                      </p:to>
                                    </p:set>
                                    <p:anim calcmode="lin" valueType="num">
                                      <p:cBhvr additive="base">
                                        <p:cTn id="27"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0">
                                            <p:txEl>
                                              <p:pRg st="4" end="4"/>
                                            </p:txEl>
                                          </p:spTgt>
                                        </p:tgtEl>
                                        <p:attrNameLst>
                                          <p:attrName>ppt_y</p:attrName>
                                        </p:attrNameLst>
                                      </p:cBhvr>
                                      <p:tavLst>
                                        <p:tav tm="0">
                                          <p:val>
                                            <p:strVal val="1+#ppt_h/2"/>
                                          </p:val>
                                        </p:tav>
                                        <p:tav tm="100000">
                                          <p:val>
                                            <p:strVal val="#ppt_y"/>
                                          </p:val>
                                        </p:tav>
                                      </p:tavLst>
                                    </p:anim>
                                  </p:childTnLst>
                                </p:cTn>
                              </p:par>
                            </p:childTnLst>
                          </p:cTn>
                        </p:par>
                        <p:par>
                          <p:cTn id="29" fill="hold">
                            <p:stCondLst>
                              <p:cond delay="5000"/>
                            </p:stCondLst>
                            <p:childTnLst>
                              <p:par>
                                <p:cTn id="30" presetID="2" presetClass="entr" presetSubtype="4" fill="hold" grpId="0" nodeType="afterEffect">
                                  <p:stCondLst>
                                    <p:cond delay="500"/>
                                  </p:stCondLst>
                                  <p:childTnLst>
                                    <p:set>
                                      <p:cBhvr>
                                        <p:cTn id="31" dur="1" fill="hold">
                                          <p:stCondLst>
                                            <p:cond delay="0"/>
                                          </p:stCondLst>
                                        </p:cTn>
                                        <p:tgtEl>
                                          <p:spTgt spid="10">
                                            <p:txEl>
                                              <p:pRg st="5" end="5"/>
                                            </p:txEl>
                                          </p:spTgt>
                                        </p:tgtEl>
                                        <p:attrNameLst>
                                          <p:attrName>style.visibility</p:attrName>
                                        </p:attrNameLst>
                                      </p:cBhvr>
                                      <p:to>
                                        <p:strVal val="visible"/>
                                      </p:to>
                                    </p:set>
                                    <p:anim calcmode="lin" valueType="num">
                                      <p:cBhvr additive="base">
                                        <p:cTn id="32"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par>
                          <p:cTn id="34" fill="hold">
                            <p:stCondLst>
                              <p:cond delay="6000"/>
                            </p:stCondLst>
                            <p:childTnLst>
                              <p:par>
                                <p:cTn id="35" presetID="2" presetClass="entr" presetSubtype="4" fill="hold" grpId="0" nodeType="afterEffect">
                                  <p:stCondLst>
                                    <p:cond delay="500"/>
                                  </p:stCondLst>
                                  <p:childTnLst>
                                    <p:set>
                                      <p:cBhvr>
                                        <p:cTn id="36" dur="1" fill="hold">
                                          <p:stCondLst>
                                            <p:cond delay="0"/>
                                          </p:stCondLst>
                                        </p:cTn>
                                        <p:tgtEl>
                                          <p:spTgt spid="10">
                                            <p:txEl>
                                              <p:pRg st="6" end="6"/>
                                            </p:txEl>
                                          </p:spTgt>
                                        </p:tgtEl>
                                        <p:attrNameLst>
                                          <p:attrName>style.visibility</p:attrName>
                                        </p:attrNameLst>
                                      </p:cBhvr>
                                      <p:to>
                                        <p:strVal val="visible"/>
                                      </p:to>
                                    </p:set>
                                    <p:anim calcmode="lin" valueType="num">
                                      <p:cBhvr additive="base">
                                        <p:cTn id="37"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6" end="6"/>
                                            </p:txEl>
                                          </p:spTgt>
                                        </p:tgtEl>
                                        <p:attrNameLst>
                                          <p:attrName>ppt_y</p:attrName>
                                        </p:attrNameLst>
                                      </p:cBhvr>
                                      <p:tavLst>
                                        <p:tav tm="0">
                                          <p:val>
                                            <p:strVal val="1+#ppt_h/2"/>
                                          </p:val>
                                        </p:tav>
                                        <p:tav tm="100000">
                                          <p:val>
                                            <p:strVal val="#ppt_y"/>
                                          </p:val>
                                        </p:tav>
                                      </p:tavLst>
                                    </p:anim>
                                  </p:childTnLst>
                                </p:cTn>
                              </p:par>
                            </p:childTnLst>
                          </p:cTn>
                        </p:par>
                        <p:par>
                          <p:cTn id="39" fill="hold">
                            <p:stCondLst>
                              <p:cond delay="7000"/>
                            </p:stCondLst>
                            <p:childTnLst>
                              <p:par>
                                <p:cTn id="40" presetID="2" presetClass="entr" presetSubtype="4" fill="hold" grpId="0" nodeType="afterEffect">
                                  <p:stCondLst>
                                    <p:cond delay="500"/>
                                  </p:stCondLst>
                                  <p:childTnLst>
                                    <p:set>
                                      <p:cBhvr>
                                        <p:cTn id="41" dur="1" fill="hold">
                                          <p:stCondLst>
                                            <p:cond delay="0"/>
                                          </p:stCondLst>
                                        </p:cTn>
                                        <p:tgtEl>
                                          <p:spTgt spid="10">
                                            <p:txEl>
                                              <p:pRg st="7" end="7"/>
                                            </p:txEl>
                                          </p:spTgt>
                                        </p:tgtEl>
                                        <p:attrNameLst>
                                          <p:attrName>style.visibility</p:attrName>
                                        </p:attrNameLst>
                                      </p:cBhvr>
                                      <p:to>
                                        <p:strVal val="visible"/>
                                      </p:to>
                                    </p:set>
                                    <p:anim calcmode="lin" valueType="num">
                                      <p:cBhvr additive="base">
                                        <p:cTn id="42" dur="500" fill="hold"/>
                                        <p:tgtEl>
                                          <p:spTgt spid="10">
                                            <p:txEl>
                                              <p:pRg st="7" end="7"/>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10">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p:cNvSpPr txBox="1"/>
          <p:nvPr/>
        </p:nvSpPr>
        <p:spPr>
          <a:xfrm>
            <a:off x="328334" y="422357"/>
            <a:ext cx="8439147" cy="646331"/>
          </a:xfrm>
          <a:prstGeom prst="rect">
            <a:avLst/>
          </a:prstGeom>
          <a:noFill/>
        </p:spPr>
        <p:txBody>
          <a:bodyPr wrap="square" rtlCol="0">
            <a:spAutoFit/>
          </a:bodyPr>
          <a:lstStyle/>
          <a:p>
            <a:r>
              <a:rPr lang="en-US" sz="3600" b="1" dirty="0" smtClean="0">
                <a:solidFill>
                  <a:srgbClr val="5982DB">
                    <a:lumMod val="75000"/>
                  </a:srgbClr>
                </a:solidFill>
                <a:latin typeface="Calibri" panose="020F0502020204030204"/>
                <a:cs typeface="Times New Roman" panose="02020603050405020304" pitchFamily="18" charset="0"/>
              </a:rPr>
              <a:t>NIH </a:t>
            </a:r>
            <a:r>
              <a:rPr lang="en-US" sz="3600" b="1" dirty="0" smtClean="0">
                <a:solidFill>
                  <a:srgbClr val="5982DB">
                    <a:lumMod val="75000"/>
                  </a:srgbClr>
                </a:solidFill>
                <a:latin typeface="Calibri" panose="020F0502020204030204"/>
                <a:cs typeface="Times New Roman" panose="02020603050405020304" pitchFamily="18" charset="0"/>
              </a:rPr>
              <a:t>Proposals – Primary Documents </a:t>
            </a:r>
            <a:endParaRPr lang="en-US" sz="2000" b="1" dirty="0">
              <a:solidFill>
                <a:srgbClr val="5982DB">
                  <a:lumMod val="75000"/>
                </a:srgbClr>
              </a:solidFill>
              <a:latin typeface="Calibri" panose="020F0502020204030204"/>
              <a:cs typeface="Times New Roman" panose="02020603050405020304" pitchFamily="18" charset="0"/>
            </a:endParaRPr>
          </a:p>
        </p:txBody>
      </p:sp>
      <p:sp>
        <p:nvSpPr>
          <p:cNvPr id="4" name="TextBox 3"/>
          <p:cNvSpPr txBox="1"/>
          <p:nvPr/>
        </p:nvSpPr>
        <p:spPr>
          <a:xfrm>
            <a:off x="356907" y="1191768"/>
            <a:ext cx="8382000" cy="5355312"/>
          </a:xfrm>
          <a:prstGeom prst="rect">
            <a:avLst/>
          </a:prstGeom>
          <a:noFill/>
        </p:spPr>
        <p:txBody>
          <a:bodyPr>
            <a:spAutoFit/>
          </a:bodyPr>
          <a:lstStyle/>
          <a:p>
            <a:pPr marL="6350" indent="7938">
              <a:spcBef>
                <a:spcPts val="0"/>
              </a:spcBef>
              <a:defRPr/>
            </a:pPr>
            <a:r>
              <a:rPr lang="en-US" sz="2000" kern="0" dirty="0" smtClean="0">
                <a:latin typeface="+mn-lt"/>
                <a:cs typeface="Times New Roman" pitchFamily="18" charset="0"/>
              </a:rPr>
              <a:t>Project Summary  </a:t>
            </a:r>
          </a:p>
          <a:p>
            <a:pPr marL="6350" indent="7938">
              <a:spcBef>
                <a:spcPts val="0"/>
              </a:spcBef>
              <a:defRPr/>
            </a:pPr>
            <a:r>
              <a:rPr lang="en-US" sz="2000" kern="0" dirty="0" smtClean="0">
                <a:latin typeface="+mn-lt"/>
                <a:cs typeface="Times New Roman" pitchFamily="18" charset="0"/>
              </a:rPr>
              <a:t>Project Narrative  </a:t>
            </a:r>
          </a:p>
          <a:p>
            <a:pPr marL="6350" indent="7938">
              <a:spcBef>
                <a:spcPts val="0"/>
              </a:spcBef>
              <a:defRPr/>
            </a:pPr>
            <a:r>
              <a:rPr lang="en-US" sz="2000" kern="0" dirty="0">
                <a:latin typeface="+mn-lt"/>
                <a:cs typeface="Times New Roman" pitchFamily="18" charset="0"/>
              </a:rPr>
              <a:t>Introduction for resubmissions/revisions</a:t>
            </a:r>
          </a:p>
          <a:p>
            <a:pPr marL="6350" indent="7938">
              <a:spcBef>
                <a:spcPts val="0"/>
              </a:spcBef>
              <a:defRPr/>
            </a:pPr>
            <a:r>
              <a:rPr lang="en-US" sz="2000" kern="0" dirty="0" smtClean="0">
                <a:latin typeface="+mn-lt"/>
                <a:cs typeface="Times New Roman" pitchFamily="18" charset="0"/>
              </a:rPr>
              <a:t>Specific </a:t>
            </a:r>
            <a:r>
              <a:rPr lang="en-US" sz="2000" kern="0" dirty="0">
                <a:latin typeface="+mn-lt"/>
                <a:cs typeface="Times New Roman" pitchFamily="18" charset="0"/>
              </a:rPr>
              <a:t>Aims </a:t>
            </a:r>
            <a:r>
              <a:rPr lang="en-US" sz="2000" kern="0" dirty="0" smtClean="0">
                <a:latin typeface="+mn-lt"/>
                <a:cs typeface="Times New Roman" pitchFamily="18" charset="0"/>
              </a:rPr>
              <a:t> </a:t>
            </a:r>
            <a:endParaRPr lang="en-US" sz="2000" kern="0" dirty="0">
              <a:latin typeface="+mn-lt"/>
              <a:cs typeface="Times New Roman" pitchFamily="18" charset="0"/>
            </a:endParaRPr>
          </a:p>
          <a:p>
            <a:pPr marL="6350" indent="-6350">
              <a:spcBef>
                <a:spcPts val="0"/>
              </a:spcBef>
              <a:defRPr/>
            </a:pPr>
            <a:r>
              <a:rPr lang="en-US" sz="2000" kern="0" dirty="0">
                <a:latin typeface="+mn-lt"/>
                <a:cs typeface="Times New Roman" pitchFamily="18" charset="0"/>
              </a:rPr>
              <a:t>Research Strategy (6-12 pages)</a:t>
            </a:r>
          </a:p>
          <a:p>
            <a:pPr marL="463550" indent="-234950">
              <a:spcBef>
                <a:spcPts val="0"/>
              </a:spcBef>
              <a:buFontTx/>
              <a:buChar char="•"/>
              <a:defRPr/>
            </a:pPr>
            <a:r>
              <a:rPr lang="en-US" sz="2000" kern="0" dirty="0">
                <a:latin typeface="+mn-lt"/>
                <a:cs typeface="Times New Roman" pitchFamily="18" charset="0"/>
              </a:rPr>
              <a:t>Significance</a:t>
            </a:r>
          </a:p>
          <a:p>
            <a:pPr marL="463550" indent="-234950">
              <a:spcBef>
                <a:spcPts val="0"/>
              </a:spcBef>
              <a:buFontTx/>
              <a:buChar char="•"/>
              <a:defRPr/>
            </a:pPr>
            <a:r>
              <a:rPr lang="en-US" sz="2000" kern="0" dirty="0">
                <a:latin typeface="+mn-lt"/>
                <a:cs typeface="Times New Roman" pitchFamily="18" charset="0"/>
              </a:rPr>
              <a:t>Innovation</a:t>
            </a:r>
          </a:p>
          <a:p>
            <a:pPr marL="463550" indent="-234950">
              <a:spcBef>
                <a:spcPts val="0"/>
              </a:spcBef>
              <a:buFontTx/>
              <a:buChar char="•"/>
              <a:defRPr/>
            </a:pPr>
            <a:r>
              <a:rPr lang="en-US" sz="2000" kern="0" dirty="0">
                <a:latin typeface="+mn-lt"/>
                <a:cs typeface="Times New Roman" pitchFamily="18" charset="0"/>
              </a:rPr>
              <a:t>Approach</a:t>
            </a:r>
          </a:p>
          <a:p>
            <a:pPr marL="6350" indent="-6350">
              <a:spcBef>
                <a:spcPts val="0"/>
              </a:spcBef>
              <a:defRPr/>
            </a:pPr>
            <a:r>
              <a:rPr lang="en-US" sz="2000" kern="0" dirty="0" smtClean="0">
                <a:latin typeface="+mn-lt"/>
                <a:cs typeface="Times New Roman" pitchFamily="18" charset="0"/>
              </a:rPr>
              <a:t>References</a:t>
            </a:r>
          </a:p>
          <a:p>
            <a:pPr marL="6350" indent="-6350">
              <a:spcBef>
                <a:spcPts val="0"/>
              </a:spcBef>
              <a:defRPr/>
            </a:pPr>
            <a:r>
              <a:rPr lang="en-US" sz="2000" kern="0" dirty="0" smtClean="0">
                <a:latin typeface="+mn-lt"/>
                <a:cs typeface="Times New Roman" pitchFamily="18" charset="0"/>
              </a:rPr>
              <a:t>Budget </a:t>
            </a:r>
            <a:r>
              <a:rPr lang="en-US" sz="2000" kern="0" dirty="0">
                <a:latin typeface="+mn-lt"/>
                <a:cs typeface="Times New Roman" pitchFamily="18" charset="0"/>
              </a:rPr>
              <a:t>and Budget Narrative </a:t>
            </a:r>
            <a:endParaRPr lang="en-US" sz="2000" kern="0" dirty="0" smtClean="0">
              <a:latin typeface="+mn-lt"/>
              <a:cs typeface="Times New Roman" pitchFamily="18" charset="0"/>
            </a:endParaRPr>
          </a:p>
          <a:p>
            <a:pPr marL="6350" indent="-6350">
              <a:spcBef>
                <a:spcPts val="0"/>
              </a:spcBef>
              <a:defRPr/>
            </a:pPr>
            <a:r>
              <a:rPr lang="en-US" sz="2000" kern="0" dirty="0" err="1" smtClean="0">
                <a:latin typeface="+mn-lt"/>
                <a:cs typeface="Times New Roman" pitchFamily="18" charset="0"/>
              </a:rPr>
              <a:t>Biosketch</a:t>
            </a:r>
            <a:r>
              <a:rPr lang="en-US" sz="2000" kern="0" dirty="0" smtClean="0">
                <a:latin typeface="+mn-lt"/>
                <a:cs typeface="Times New Roman" pitchFamily="18" charset="0"/>
              </a:rPr>
              <a:t> (5 pages)</a:t>
            </a:r>
          </a:p>
          <a:p>
            <a:pPr marL="6350" indent="-6350">
              <a:spcBef>
                <a:spcPts val="0"/>
              </a:spcBef>
              <a:defRPr/>
            </a:pPr>
            <a:r>
              <a:rPr lang="en-US" sz="2000" kern="0" dirty="0" smtClean="0">
                <a:latin typeface="+mn-lt"/>
                <a:cs typeface="Times New Roman" pitchFamily="18" charset="0"/>
              </a:rPr>
              <a:t>Facilities and Resources </a:t>
            </a:r>
          </a:p>
          <a:p>
            <a:pPr marL="6350" indent="-6350">
              <a:spcBef>
                <a:spcPts val="0"/>
              </a:spcBef>
              <a:defRPr/>
            </a:pPr>
            <a:r>
              <a:rPr lang="en-US" sz="2000" kern="0" dirty="0" smtClean="0">
                <a:latin typeface="+mn-lt"/>
                <a:cs typeface="Times New Roman" pitchFamily="18" charset="0"/>
              </a:rPr>
              <a:t>Equipment</a:t>
            </a:r>
          </a:p>
          <a:p>
            <a:pPr marL="6350" indent="-6350">
              <a:spcBef>
                <a:spcPts val="0"/>
              </a:spcBef>
              <a:defRPr/>
            </a:pPr>
            <a:r>
              <a:rPr lang="en-US" sz="2000" kern="0" dirty="0" smtClean="0">
                <a:latin typeface="+mn-lt"/>
                <a:cs typeface="Times New Roman" pitchFamily="18" charset="0"/>
              </a:rPr>
              <a:t>If applicable - Human Subjects, Animal Subjects, Letters of Support/Consortium Letters, Resource Sharing Plan, &amp; Appendix</a:t>
            </a:r>
            <a:endParaRPr lang="en-US" sz="2000" kern="0" dirty="0">
              <a:latin typeface="+mn-lt"/>
              <a:cs typeface="Times New Roman" pitchFamily="18" charset="0"/>
            </a:endParaRPr>
          </a:p>
          <a:p>
            <a:pPr eaLnBrk="1" hangingPunct="1">
              <a:defRPr/>
            </a:pPr>
            <a:endParaRPr lang="en-US" dirty="0" smtClean="0">
              <a:latin typeface="+mn-lt"/>
            </a:endParaRPr>
          </a:p>
          <a:p>
            <a:pPr eaLnBrk="1" hangingPunct="1">
              <a:defRPr/>
            </a:pPr>
            <a:endParaRPr lang="en-US" sz="1800" u="sng" dirty="0" smtClean="0">
              <a:latin typeface="+mn-lt"/>
            </a:endParaRPr>
          </a:p>
        </p:txBody>
      </p:sp>
    </p:spTree>
    <p:extLst>
      <p:ext uri="{BB962C8B-B14F-4D97-AF65-F5344CB8AC3E}">
        <p14:creationId xmlns:p14="http://schemas.microsoft.com/office/powerpoint/2010/main" val="285805203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calcmode="lin" valueType="num">
                                      <p:cBhvr additive="base">
                                        <p:cTn id="12"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 calcmode="lin" valueType="num">
                                      <p:cBhvr additive="base">
                                        <p:cTn id="22" dur="5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grpId="0" nodeType="after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 calcmode="lin" valueType="num">
                                      <p:cBhvr additive="base">
                                        <p:cTn id="27" dur="50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8" fill="hold" grpId="0" nodeType="after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 calcmode="lin" valueType="num">
                                      <p:cBhvr additive="base">
                                        <p:cTn id="32" dur="500" fill="hold"/>
                                        <p:tgtEl>
                                          <p:spTgt spid="4">
                                            <p:txEl>
                                              <p:pRg st="5" end="5"/>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par>
                          <p:cTn id="34" fill="hold">
                            <p:stCondLst>
                              <p:cond delay="3000"/>
                            </p:stCondLst>
                            <p:childTnLst>
                              <p:par>
                                <p:cTn id="35" presetID="2" presetClass="entr" presetSubtype="8" fill="hold" grpId="0" nodeType="after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 calcmode="lin" valueType="num">
                                      <p:cBhvr additive="base">
                                        <p:cTn id="37" dur="500" fill="hold"/>
                                        <p:tgtEl>
                                          <p:spTgt spid="4">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
                                            <p:txEl>
                                              <p:pRg st="6" end="6"/>
                                            </p:txEl>
                                          </p:spTgt>
                                        </p:tgtEl>
                                        <p:attrNameLst>
                                          <p:attrName>ppt_y</p:attrName>
                                        </p:attrNameLst>
                                      </p:cBhvr>
                                      <p:tavLst>
                                        <p:tav tm="0">
                                          <p:val>
                                            <p:strVal val="#ppt_y"/>
                                          </p:val>
                                        </p:tav>
                                        <p:tav tm="100000">
                                          <p:val>
                                            <p:strVal val="#ppt_y"/>
                                          </p:val>
                                        </p:tav>
                                      </p:tavLst>
                                    </p:anim>
                                  </p:childTnLst>
                                </p:cTn>
                              </p:par>
                            </p:childTnLst>
                          </p:cTn>
                        </p:par>
                        <p:par>
                          <p:cTn id="39" fill="hold">
                            <p:stCondLst>
                              <p:cond delay="3500"/>
                            </p:stCondLst>
                            <p:childTnLst>
                              <p:par>
                                <p:cTn id="40" presetID="2" presetClass="entr" presetSubtype="8" fill="hold" grpId="0" nodeType="after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 calcmode="lin" valueType="num">
                                      <p:cBhvr additive="base">
                                        <p:cTn id="42" dur="500" fill="hold"/>
                                        <p:tgtEl>
                                          <p:spTgt spid="4">
                                            <p:txEl>
                                              <p:pRg st="7" end="7"/>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4">
                                            <p:txEl>
                                              <p:pRg st="7" end="7"/>
                                            </p:txEl>
                                          </p:spTgt>
                                        </p:tgtEl>
                                        <p:attrNameLst>
                                          <p:attrName>ppt_y</p:attrName>
                                        </p:attrNameLst>
                                      </p:cBhvr>
                                      <p:tavLst>
                                        <p:tav tm="0">
                                          <p:val>
                                            <p:strVal val="#ppt_y"/>
                                          </p:val>
                                        </p:tav>
                                        <p:tav tm="100000">
                                          <p:val>
                                            <p:strVal val="#ppt_y"/>
                                          </p:val>
                                        </p:tav>
                                      </p:tavLst>
                                    </p:anim>
                                  </p:childTnLst>
                                </p:cTn>
                              </p:par>
                            </p:childTnLst>
                          </p:cTn>
                        </p:par>
                        <p:par>
                          <p:cTn id="44" fill="hold">
                            <p:stCondLst>
                              <p:cond delay="4000"/>
                            </p:stCondLst>
                            <p:childTnLst>
                              <p:par>
                                <p:cTn id="45" presetID="2" presetClass="entr" presetSubtype="8" fill="hold" grpId="0" nodeType="after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 calcmode="lin" valueType="num">
                                      <p:cBhvr additive="base">
                                        <p:cTn id="47" dur="500" fill="hold"/>
                                        <p:tgtEl>
                                          <p:spTgt spid="4">
                                            <p:txEl>
                                              <p:pRg st="8" end="8"/>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4">
                                            <p:txEl>
                                              <p:pRg st="8" end="8"/>
                                            </p:txEl>
                                          </p:spTgt>
                                        </p:tgtEl>
                                        <p:attrNameLst>
                                          <p:attrName>ppt_y</p:attrName>
                                        </p:attrNameLst>
                                      </p:cBhvr>
                                      <p:tavLst>
                                        <p:tav tm="0">
                                          <p:val>
                                            <p:strVal val="#ppt_y"/>
                                          </p:val>
                                        </p:tav>
                                        <p:tav tm="100000">
                                          <p:val>
                                            <p:strVal val="#ppt_y"/>
                                          </p:val>
                                        </p:tav>
                                      </p:tavLst>
                                    </p:anim>
                                  </p:childTnLst>
                                </p:cTn>
                              </p:par>
                            </p:childTnLst>
                          </p:cTn>
                        </p:par>
                        <p:par>
                          <p:cTn id="49" fill="hold">
                            <p:stCondLst>
                              <p:cond delay="4500"/>
                            </p:stCondLst>
                            <p:childTnLst>
                              <p:par>
                                <p:cTn id="50" presetID="2" presetClass="entr" presetSubtype="8" fill="hold" grpId="0" nodeType="after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 calcmode="lin" valueType="num">
                                      <p:cBhvr additive="base">
                                        <p:cTn id="52" dur="500" fill="hold"/>
                                        <p:tgtEl>
                                          <p:spTgt spid="4">
                                            <p:txEl>
                                              <p:pRg st="9" end="9"/>
                                            </p:txEl>
                                          </p:spTgt>
                                        </p:tgtEl>
                                        <p:attrNameLst>
                                          <p:attrName>ppt_x</p:attrName>
                                        </p:attrNameLst>
                                      </p:cBhvr>
                                      <p:tavLst>
                                        <p:tav tm="0">
                                          <p:val>
                                            <p:strVal val="0-#ppt_w/2"/>
                                          </p:val>
                                        </p:tav>
                                        <p:tav tm="100000">
                                          <p:val>
                                            <p:strVal val="#ppt_x"/>
                                          </p:val>
                                        </p:tav>
                                      </p:tavLst>
                                    </p:anim>
                                    <p:anim calcmode="lin" valueType="num">
                                      <p:cBhvr additive="base">
                                        <p:cTn id="53" dur="500" fill="hold"/>
                                        <p:tgtEl>
                                          <p:spTgt spid="4">
                                            <p:txEl>
                                              <p:pRg st="9" end="9"/>
                                            </p:txEl>
                                          </p:spTgt>
                                        </p:tgtEl>
                                        <p:attrNameLst>
                                          <p:attrName>ppt_y</p:attrName>
                                        </p:attrNameLst>
                                      </p:cBhvr>
                                      <p:tavLst>
                                        <p:tav tm="0">
                                          <p:val>
                                            <p:strVal val="#ppt_y"/>
                                          </p:val>
                                        </p:tav>
                                        <p:tav tm="100000">
                                          <p:val>
                                            <p:strVal val="#ppt_y"/>
                                          </p:val>
                                        </p:tav>
                                      </p:tavLst>
                                    </p:anim>
                                  </p:childTnLst>
                                </p:cTn>
                              </p:par>
                            </p:childTnLst>
                          </p:cTn>
                        </p:par>
                        <p:par>
                          <p:cTn id="54" fill="hold">
                            <p:stCondLst>
                              <p:cond delay="5000"/>
                            </p:stCondLst>
                            <p:childTnLst>
                              <p:par>
                                <p:cTn id="55" presetID="2" presetClass="entr" presetSubtype="8" fill="hold" grpId="0" nodeType="afterEffect">
                                  <p:stCondLst>
                                    <p:cond delay="0"/>
                                  </p:stCondLst>
                                  <p:childTnLst>
                                    <p:set>
                                      <p:cBhvr>
                                        <p:cTn id="56" dur="1" fill="hold">
                                          <p:stCondLst>
                                            <p:cond delay="0"/>
                                          </p:stCondLst>
                                        </p:cTn>
                                        <p:tgtEl>
                                          <p:spTgt spid="4">
                                            <p:txEl>
                                              <p:pRg st="10" end="10"/>
                                            </p:txEl>
                                          </p:spTgt>
                                        </p:tgtEl>
                                        <p:attrNameLst>
                                          <p:attrName>style.visibility</p:attrName>
                                        </p:attrNameLst>
                                      </p:cBhvr>
                                      <p:to>
                                        <p:strVal val="visible"/>
                                      </p:to>
                                    </p:set>
                                    <p:anim calcmode="lin" valueType="num">
                                      <p:cBhvr additive="base">
                                        <p:cTn id="57" dur="500" fill="hold"/>
                                        <p:tgtEl>
                                          <p:spTgt spid="4">
                                            <p:txEl>
                                              <p:pRg st="10" end="10"/>
                                            </p:txEl>
                                          </p:spTgt>
                                        </p:tgtEl>
                                        <p:attrNameLst>
                                          <p:attrName>ppt_x</p:attrName>
                                        </p:attrNameLst>
                                      </p:cBhvr>
                                      <p:tavLst>
                                        <p:tav tm="0">
                                          <p:val>
                                            <p:strVal val="0-#ppt_w/2"/>
                                          </p:val>
                                        </p:tav>
                                        <p:tav tm="100000">
                                          <p:val>
                                            <p:strVal val="#ppt_x"/>
                                          </p:val>
                                        </p:tav>
                                      </p:tavLst>
                                    </p:anim>
                                    <p:anim calcmode="lin" valueType="num">
                                      <p:cBhvr additive="base">
                                        <p:cTn id="58" dur="500" fill="hold"/>
                                        <p:tgtEl>
                                          <p:spTgt spid="4">
                                            <p:txEl>
                                              <p:pRg st="10" end="10"/>
                                            </p:txEl>
                                          </p:spTgt>
                                        </p:tgtEl>
                                        <p:attrNameLst>
                                          <p:attrName>ppt_y</p:attrName>
                                        </p:attrNameLst>
                                      </p:cBhvr>
                                      <p:tavLst>
                                        <p:tav tm="0">
                                          <p:val>
                                            <p:strVal val="#ppt_y"/>
                                          </p:val>
                                        </p:tav>
                                        <p:tav tm="100000">
                                          <p:val>
                                            <p:strVal val="#ppt_y"/>
                                          </p:val>
                                        </p:tav>
                                      </p:tavLst>
                                    </p:anim>
                                  </p:childTnLst>
                                </p:cTn>
                              </p:par>
                            </p:childTnLst>
                          </p:cTn>
                        </p:par>
                        <p:par>
                          <p:cTn id="59" fill="hold">
                            <p:stCondLst>
                              <p:cond delay="5500"/>
                            </p:stCondLst>
                            <p:childTnLst>
                              <p:par>
                                <p:cTn id="60" presetID="2" presetClass="entr" presetSubtype="8" fill="hold" grpId="0" nodeType="afterEffect">
                                  <p:stCondLst>
                                    <p:cond delay="0"/>
                                  </p:stCondLst>
                                  <p:childTnLst>
                                    <p:set>
                                      <p:cBhvr>
                                        <p:cTn id="61" dur="1" fill="hold">
                                          <p:stCondLst>
                                            <p:cond delay="0"/>
                                          </p:stCondLst>
                                        </p:cTn>
                                        <p:tgtEl>
                                          <p:spTgt spid="4">
                                            <p:txEl>
                                              <p:pRg st="11" end="11"/>
                                            </p:txEl>
                                          </p:spTgt>
                                        </p:tgtEl>
                                        <p:attrNameLst>
                                          <p:attrName>style.visibility</p:attrName>
                                        </p:attrNameLst>
                                      </p:cBhvr>
                                      <p:to>
                                        <p:strVal val="visible"/>
                                      </p:to>
                                    </p:set>
                                    <p:anim calcmode="lin" valueType="num">
                                      <p:cBhvr additive="base">
                                        <p:cTn id="62" dur="500" fill="hold"/>
                                        <p:tgtEl>
                                          <p:spTgt spid="4">
                                            <p:txEl>
                                              <p:pRg st="11" end="11"/>
                                            </p:txEl>
                                          </p:spTgt>
                                        </p:tgtEl>
                                        <p:attrNameLst>
                                          <p:attrName>ppt_x</p:attrName>
                                        </p:attrNameLst>
                                      </p:cBhvr>
                                      <p:tavLst>
                                        <p:tav tm="0">
                                          <p:val>
                                            <p:strVal val="0-#ppt_w/2"/>
                                          </p:val>
                                        </p:tav>
                                        <p:tav tm="100000">
                                          <p:val>
                                            <p:strVal val="#ppt_x"/>
                                          </p:val>
                                        </p:tav>
                                      </p:tavLst>
                                    </p:anim>
                                    <p:anim calcmode="lin" valueType="num">
                                      <p:cBhvr additive="base">
                                        <p:cTn id="63" dur="500" fill="hold"/>
                                        <p:tgtEl>
                                          <p:spTgt spid="4">
                                            <p:txEl>
                                              <p:pRg st="11" end="11"/>
                                            </p:txEl>
                                          </p:spTgt>
                                        </p:tgtEl>
                                        <p:attrNameLst>
                                          <p:attrName>ppt_y</p:attrName>
                                        </p:attrNameLst>
                                      </p:cBhvr>
                                      <p:tavLst>
                                        <p:tav tm="0">
                                          <p:val>
                                            <p:strVal val="#ppt_y"/>
                                          </p:val>
                                        </p:tav>
                                        <p:tav tm="100000">
                                          <p:val>
                                            <p:strVal val="#ppt_y"/>
                                          </p:val>
                                        </p:tav>
                                      </p:tavLst>
                                    </p:anim>
                                  </p:childTnLst>
                                </p:cTn>
                              </p:par>
                            </p:childTnLst>
                          </p:cTn>
                        </p:par>
                        <p:par>
                          <p:cTn id="64" fill="hold">
                            <p:stCondLst>
                              <p:cond delay="6000"/>
                            </p:stCondLst>
                            <p:childTnLst>
                              <p:par>
                                <p:cTn id="65" presetID="2" presetClass="entr" presetSubtype="8" fill="hold" grpId="0" nodeType="afterEffect">
                                  <p:stCondLst>
                                    <p:cond delay="0"/>
                                  </p:stCondLst>
                                  <p:childTnLst>
                                    <p:set>
                                      <p:cBhvr>
                                        <p:cTn id="66" dur="1" fill="hold">
                                          <p:stCondLst>
                                            <p:cond delay="0"/>
                                          </p:stCondLst>
                                        </p:cTn>
                                        <p:tgtEl>
                                          <p:spTgt spid="4">
                                            <p:txEl>
                                              <p:pRg st="12" end="12"/>
                                            </p:txEl>
                                          </p:spTgt>
                                        </p:tgtEl>
                                        <p:attrNameLst>
                                          <p:attrName>style.visibility</p:attrName>
                                        </p:attrNameLst>
                                      </p:cBhvr>
                                      <p:to>
                                        <p:strVal val="visible"/>
                                      </p:to>
                                    </p:set>
                                    <p:anim calcmode="lin" valueType="num">
                                      <p:cBhvr additive="base">
                                        <p:cTn id="67" dur="500" fill="hold"/>
                                        <p:tgtEl>
                                          <p:spTgt spid="4">
                                            <p:txEl>
                                              <p:pRg st="12" end="12"/>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
                                            <p:txEl>
                                              <p:pRg st="12" end="12"/>
                                            </p:txEl>
                                          </p:spTgt>
                                        </p:tgtEl>
                                        <p:attrNameLst>
                                          <p:attrName>ppt_y</p:attrName>
                                        </p:attrNameLst>
                                      </p:cBhvr>
                                      <p:tavLst>
                                        <p:tav tm="0">
                                          <p:val>
                                            <p:strVal val="#ppt_y"/>
                                          </p:val>
                                        </p:tav>
                                        <p:tav tm="100000">
                                          <p:val>
                                            <p:strVal val="#ppt_y"/>
                                          </p:val>
                                        </p:tav>
                                      </p:tavLst>
                                    </p:anim>
                                  </p:childTnLst>
                                </p:cTn>
                              </p:par>
                            </p:childTnLst>
                          </p:cTn>
                        </p:par>
                        <p:par>
                          <p:cTn id="69" fill="hold">
                            <p:stCondLst>
                              <p:cond delay="6500"/>
                            </p:stCondLst>
                            <p:childTnLst>
                              <p:par>
                                <p:cTn id="70" presetID="2" presetClass="entr" presetSubtype="8" fill="hold" grpId="0" nodeType="afterEffect">
                                  <p:stCondLst>
                                    <p:cond delay="0"/>
                                  </p:stCondLst>
                                  <p:childTnLst>
                                    <p:set>
                                      <p:cBhvr>
                                        <p:cTn id="71" dur="1" fill="hold">
                                          <p:stCondLst>
                                            <p:cond delay="0"/>
                                          </p:stCondLst>
                                        </p:cTn>
                                        <p:tgtEl>
                                          <p:spTgt spid="4">
                                            <p:txEl>
                                              <p:pRg st="13" end="13"/>
                                            </p:txEl>
                                          </p:spTgt>
                                        </p:tgtEl>
                                        <p:attrNameLst>
                                          <p:attrName>style.visibility</p:attrName>
                                        </p:attrNameLst>
                                      </p:cBhvr>
                                      <p:to>
                                        <p:strVal val="visible"/>
                                      </p:to>
                                    </p:set>
                                    <p:anim calcmode="lin" valueType="num">
                                      <p:cBhvr additive="base">
                                        <p:cTn id="72" dur="500" fill="hold"/>
                                        <p:tgtEl>
                                          <p:spTgt spid="4">
                                            <p:txEl>
                                              <p:pRg st="13" end="13"/>
                                            </p:txEl>
                                          </p:spTgt>
                                        </p:tgtEl>
                                        <p:attrNameLst>
                                          <p:attrName>ppt_x</p:attrName>
                                        </p:attrNameLst>
                                      </p:cBhvr>
                                      <p:tavLst>
                                        <p:tav tm="0">
                                          <p:val>
                                            <p:strVal val="0-#ppt_w/2"/>
                                          </p:val>
                                        </p:tav>
                                        <p:tav tm="100000">
                                          <p:val>
                                            <p:strVal val="#ppt_x"/>
                                          </p:val>
                                        </p:tav>
                                      </p:tavLst>
                                    </p:anim>
                                    <p:anim calcmode="lin" valueType="num">
                                      <p:cBhvr additive="base">
                                        <p:cTn id="73" dur="500" fill="hold"/>
                                        <p:tgtEl>
                                          <p:spTgt spid="4">
                                            <p:txEl>
                                              <p:pRg st="13" end="1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p:cNvSpPr txBox="1"/>
          <p:nvPr/>
        </p:nvSpPr>
        <p:spPr>
          <a:xfrm>
            <a:off x="328334" y="422357"/>
            <a:ext cx="8439147" cy="646331"/>
          </a:xfrm>
          <a:prstGeom prst="rect">
            <a:avLst/>
          </a:prstGeom>
          <a:noFill/>
        </p:spPr>
        <p:txBody>
          <a:bodyPr wrap="square" rtlCol="0">
            <a:spAutoFit/>
          </a:bodyPr>
          <a:lstStyle/>
          <a:p>
            <a:r>
              <a:rPr lang="en-US" sz="3600" b="1" dirty="0">
                <a:solidFill>
                  <a:srgbClr val="5982DB">
                    <a:lumMod val="75000"/>
                  </a:srgbClr>
                </a:solidFill>
                <a:latin typeface="Calibri" panose="020F0502020204030204"/>
                <a:cs typeface="Times New Roman" panose="02020603050405020304" pitchFamily="18" charset="0"/>
              </a:rPr>
              <a:t>NIH Proposals – </a:t>
            </a:r>
            <a:r>
              <a:rPr lang="en-US" sz="3600" b="1" dirty="0" smtClean="0">
                <a:solidFill>
                  <a:srgbClr val="5982DB">
                    <a:lumMod val="75000"/>
                  </a:srgbClr>
                </a:solidFill>
                <a:latin typeface="Calibri" panose="020F0502020204030204"/>
                <a:cs typeface="Times New Roman" panose="02020603050405020304" pitchFamily="18" charset="0"/>
              </a:rPr>
              <a:t>Document Content</a:t>
            </a:r>
            <a:endParaRPr lang="en-US" sz="2000" b="1" dirty="0">
              <a:solidFill>
                <a:srgbClr val="5982DB">
                  <a:lumMod val="75000"/>
                </a:srgbClr>
              </a:solidFill>
              <a:latin typeface="Calibri" panose="020F0502020204030204"/>
              <a:cs typeface="Times New Roman" panose="02020603050405020304" pitchFamily="18" charset="0"/>
            </a:endParaRPr>
          </a:p>
        </p:txBody>
      </p:sp>
      <p:sp>
        <p:nvSpPr>
          <p:cNvPr id="2" name="TextBox 1"/>
          <p:cNvSpPr txBox="1"/>
          <p:nvPr/>
        </p:nvSpPr>
        <p:spPr>
          <a:xfrm>
            <a:off x="328333" y="1472184"/>
            <a:ext cx="8439147" cy="4585871"/>
          </a:xfrm>
          <a:prstGeom prst="rect">
            <a:avLst/>
          </a:prstGeom>
          <a:noFill/>
        </p:spPr>
        <p:txBody>
          <a:bodyPr wrap="square" rtlCol="0">
            <a:spAutoFit/>
          </a:bodyPr>
          <a:lstStyle/>
          <a:p>
            <a:pPr>
              <a:spcAft>
                <a:spcPts val="600"/>
              </a:spcAft>
            </a:pPr>
            <a:r>
              <a:rPr lang="en-US" sz="2000" b="1" dirty="0">
                <a:latin typeface="+mn-lt"/>
              </a:rPr>
              <a:t>Project </a:t>
            </a:r>
            <a:r>
              <a:rPr lang="en-US" sz="2000" b="1" dirty="0" smtClean="0">
                <a:latin typeface="+mn-lt"/>
              </a:rPr>
              <a:t>Summary/Abstract - </a:t>
            </a:r>
            <a:r>
              <a:rPr lang="en-US" sz="2000" dirty="0" smtClean="0">
                <a:latin typeface="+mn-lt"/>
              </a:rPr>
              <a:t>30 </a:t>
            </a:r>
            <a:r>
              <a:rPr lang="en-US" sz="2000" dirty="0">
                <a:latin typeface="+mn-lt"/>
              </a:rPr>
              <a:t>line maximum self‐contained description of the project which includes a statement of objectives and methods to be employed. </a:t>
            </a:r>
          </a:p>
          <a:p>
            <a:pPr>
              <a:spcAft>
                <a:spcPts val="600"/>
              </a:spcAft>
            </a:pPr>
            <a:r>
              <a:rPr lang="en-US" sz="2000" b="1" dirty="0" smtClean="0">
                <a:latin typeface="+mn-lt"/>
              </a:rPr>
              <a:t>Project </a:t>
            </a:r>
            <a:r>
              <a:rPr lang="en-US" sz="2000" b="1" dirty="0">
                <a:latin typeface="+mn-lt"/>
              </a:rPr>
              <a:t>Narrative (Public Relevance </a:t>
            </a:r>
            <a:r>
              <a:rPr lang="en-US" sz="2000" b="1" dirty="0" smtClean="0">
                <a:latin typeface="+mn-lt"/>
              </a:rPr>
              <a:t>Statement) - </a:t>
            </a:r>
            <a:r>
              <a:rPr lang="en-US" sz="2000" dirty="0" smtClean="0">
                <a:latin typeface="+mn-lt"/>
              </a:rPr>
              <a:t>2 </a:t>
            </a:r>
            <a:r>
              <a:rPr lang="en-US" sz="2000" dirty="0">
                <a:latin typeface="+mn-lt"/>
              </a:rPr>
              <a:t>– 3 sentences for lay audience explaining “Relevance to Public Health</a:t>
            </a:r>
            <a:r>
              <a:rPr lang="en-US" sz="2000" dirty="0" smtClean="0">
                <a:latin typeface="+mn-lt"/>
              </a:rPr>
              <a:t>”.</a:t>
            </a:r>
            <a:r>
              <a:rPr lang="en-US" sz="2000" b="1" dirty="0" smtClean="0">
                <a:latin typeface="+mn-lt"/>
              </a:rPr>
              <a:t> </a:t>
            </a:r>
          </a:p>
          <a:p>
            <a:r>
              <a:rPr lang="en-US" sz="2000" b="1" dirty="0" smtClean="0">
                <a:latin typeface="+mn-lt"/>
              </a:rPr>
              <a:t>Specific Aims – 1 page</a:t>
            </a:r>
          </a:p>
          <a:p>
            <a:pPr marL="238125" indent="-238125">
              <a:spcBef>
                <a:spcPts val="0"/>
              </a:spcBef>
              <a:buFont typeface="Arial" pitchFamily="34" charset="0"/>
              <a:buChar char="•"/>
              <a:defRPr/>
            </a:pPr>
            <a:r>
              <a:rPr lang="en-US" sz="1800" dirty="0">
                <a:latin typeface="+mn-lt"/>
              </a:rPr>
              <a:t>This is your </a:t>
            </a:r>
            <a:r>
              <a:rPr lang="en-US" sz="1800" dirty="0" smtClean="0">
                <a:latin typeface="+mn-lt"/>
              </a:rPr>
              <a:t>scientific summary</a:t>
            </a:r>
            <a:r>
              <a:rPr lang="en-US" sz="1800" dirty="0">
                <a:latin typeface="+mn-lt"/>
              </a:rPr>
              <a:t>. Include broad, long-term goals; the hypothesis or hypotheses to be tested; and specific time-phased research objectives (aims).</a:t>
            </a:r>
          </a:p>
          <a:p>
            <a:pPr marL="238125" indent="-238125">
              <a:spcBef>
                <a:spcPts val="0"/>
              </a:spcBef>
              <a:buFont typeface="Arial" pitchFamily="34" charset="0"/>
              <a:buChar char="•"/>
              <a:defRPr/>
            </a:pPr>
            <a:r>
              <a:rPr lang="en-US" sz="1800" dirty="0" smtClean="0">
                <a:latin typeface="+mn-lt"/>
              </a:rPr>
              <a:t>Your </a:t>
            </a:r>
            <a:r>
              <a:rPr lang="en-US" sz="1800" dirty="0">
                <a:latin typeface="+mn-lt"/>
              </a:rPr>
              <a:t>goal should be to test a stated hypothesis, create a novel design, solve a specific problem, challenge an existing paradigm or clinical practice, address a critical barrier to progress in the field, or develop a product or new technology.</a:t>
            </a:r>
          </a:p>
          <a:p>
            <a:pPr marL="238125" indent="-238125">
              <a:spcBef>
                <a:spcPts val="0"/>
              </a:spcBef>
              <a:buFont typeface="Arial" pitchFamily="34" charset="0"/>
              <a:buChar char="•"/>
              <a:defRPr/>
            </a:pPr>
            <a:r>
              <a:rPr lang="en-US" sz="1800" dirty="0" smtClean="0">
                <a:latin typeface="+mn-lt"/>
              </a:rPr>
              <a:t>Your </a:t>
            </a:r>
            <a:r>
              <a:rPr lang="en-US" sz="1800" dirty="0">
                <a:latin typeface="+mn-lt"/>
              </a:rPr>
              <a:t>specific aims should delineate what you will accomplish by the end of the grant—critical steps/deliverables. </a:t>
            </a:r>
          </a:p>
          <a:p>
            <a:pPr marL="238125" indent="-238125">
              <a:spcBef>
                <a:spcPts val="0"/>
              </a:spcBef>
              <a:buFont typeface="Arial" pitchFamily="34" charset="0"/>
              <a:buChar char="•"/>
              <a:defRPr/>
            </a:pPr>
            <a:r>
              <a:rPr lang="en-US" sz="1800" dirty="0" smtClean="0">
                <a:latin typeface="+mn-lt"/>
              </a:rPr>
              <a:t>Briefly </a:t>
            </a:r>
            <a:r>
              <a:rPr lang="en-US" sz="1800" dirty="0">
                <a:latin typeface="+mn-lt"/>
              </a:rPr>
              <a:t>address all five review criteria: Significance, Investigators, Innovation, Approach, and Environment </a:t>
            </a:r>
          </a:p>
          <a:p>
            <a:endParaRPr lang="en-US" sz="2000" dirty="0">
              <a:latin typeface="+mn-lt"/>
            </a:endParaRPr>
          </a:p>
        </p:txBody>
      </p:sp>
    </p:spTree>
    <p:extLst>
      <p:ext uri="{BB962C8B-B14F-4D97-AF65-F5344CB8AC3E}">
        <p14:creationId xmlns:p14="http://schemas.microsoft.com/office/powerpoint/2010/main" val="185963286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 calcmode="lin" valueType="num">
                                      <p:cBhvr additive="base">
                                        <p:cTn id="12"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 calcmode="lin" valueType="num">
                                      <p:cBhvr additive="base">
                                        <p:cTn id="22"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grpId="0" nodeType="after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8" fill="hold" grpId="0" nodeType="after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 calcmode="lin" valueType="num">
                                      <p:cBhvr additive="base">
                                        <p:cTn id="32" dur="50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par>
                          <p:cTn id="34" fill="hold">
                            <p:stCondLst>
                              <p:cond delay="3000"/>
                            </p:stCondLst>
                            <p:childTnLst>
                              <p:par>
                                <p:cTn id="35" presetID="2" presetClass="entr" presetSubtype="8" fill="hold" grpId="0" nodeType="after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p:cNvSpPr txBox="1"/>
          <p:nvPr/>
        </p:nvSpPr>
        <p:spPr>
          <a:xfrm>
            <a:off x="328334" y="422357"/>
            <a:ext cx="8439147" cy="646331"/>
          </a:xfrm>
          <a:prstGeom prst="rect">
            <a:avLst/>
          </a:prstGeom>
          <a:noFill/>
        </p:spPr>
        <p:txBody>
          <a:bodyPr wrap="square" rtlCol="0">
            <a:spAutoFit/>
          </a:bodyPr>
          <a:lstStyle/>
          <a:p>
            <a:r>
              <a:rPr lang="en-US" sz="3600" b="1" dirty="0">
                <a:solidFill>
                  <a:srgbClr val="5982DB">
                    <a:lumMod val="75000"/>
                  </a:srgbClr>
                </a:solidFill>
                <a:latin typeface="Calibri" panose="020F0502020204030204"/>
                <a:cs typeface="Times New Roman" panose="02020603050405020304" pitchFamily="18" charset="0"/>
              </a:rPr>
              <a:t>NIH Proposals – </a:t>
            </a:r>
            <a:r>
              <a:rPr lang="en-US" sz="3600" b="1" dirty="0" smtClean="0">
                <a:solidFill>
                  <a:srgbClr val="5982DB">
                    <a:lumMod val="75000"/>
                  </a:srgbClr>
                </a:solidFill>
                <a:latin typeface="Calibri" panose="020F0502020204030204"/>
                <a:cs typeface="Times New Roman" panose="02020603050405020304" pitchFamily="18" charset="0"/>
              </a:rPr>
              <a:t>Document Content</a:t>
            </a:r>
            <a:endParaRPr lang="en-US" sz="2000" b="1" dirty="0">
              <a:solidFill>
                <a:srgbClr val="5982DB">
                  <a:lumMod val="75000"/>
                </a:srgbClr>
              </a:solidFill>
              <a:latin typeface="Calibri" panose="020F0502020204030204"/>
              <a:cs typeface="Times New Roman" panose="02020603050405020304" pitchFamily="18" charset="0"/>
            </a:endParaRPr>
          </a:p>
        </p:txBody>
      </p:sp>
      <p:sp>
        <p:nvSpPr>
          <p:cNvPr id="2" name="TextBox 1"/>
          <p:cNvSpPr txBox="1"/>
          <p:nvPr/>
        </p:nvSpPr>
        <p:spPr>
          <a:xfrm>
            <a:off x="328333" y="1225689"/>
            <a:ext cx="8439147" cy="5016758"/>
          </a:xfrm>
          <a:prstGeom prst="rect">
            <a:avLst/>
          </a:prstGeom>
          <a:noFill/>
        </p:spPr>
        <p:txBody>
          <a:bodyPr wrap="square" rtlCol="0">
            <a:spAutoFit/>
          </a:bodyPr>
          <a:lstStyle/>
          <a:p>
            <a:pPr marL="6350" indent="-6350">
              <a:spcBef>
                <a:spcPts val="0"/>
              </a:spcBef>
              <a:spcAft>
                <a:spcPts val="600"/>
              </a:spcAft>
              <a:defRPr/>
            </a:pPr>
            <a:r>
              <a:rPr lang="en-US" sz="2000" b="1" dirty="0">
                <a:latin typeface="+mn-lt"/>
              </a:rPr>
              <a:t>The Research Strategy is framed around 3 of the review </a:t>
            </a:r>
            <a:r>
              <a:rPr lang="en-US" sz="2000" b="1" dirty="0" smtClean="0">
                <a:latin typeface="+mn-lt"/>
              </a:rPr>
              <a:t>criteria and is typically 6-12 pages</a:t>
            </a:r>
            <a:endParaRPr lang="en-US" sz="2000" b="1" dirty="0">
              <a:latin typeface="+mn-lt"/>
            </a:endParaRPr>
          </a:p>
          <a:p>
            <a:pPr marL="6350" indent="-6350">
              <a:spcBef>
                <a:spcPts val="0"/>
              </a:spcBef>
              <a:spcAft>
                <a:spcPts val="600"/>
              </a:spcAft>
              <a:defRPr/>
            </a:pPr>
            <a:r>
              <a:rPr lang="en-US" sz="2000" b="1" u="sng" dirty="0">
                <a:latin typeface="+mn-lt"/>
              </a:rPr>
              <a:t>Significance</a:t>
            </a:r>
            <a:r>
              <a:rPr lang="en-US" sz="2000" b="1" dirty="0">
                <a:latin typeface="+mn-lt"/>
              </a:rPr>
              <a:t>:</a:t>
            </a:r>
            <a:r>
              <a:rPr lang="en-US" sz="2000" dirty="0">
                <a:latin typeface="+mn-lt"/>
              </a:rPr>
              <a:t> Are you addressing an important problem? How will scientific knowledge, technical capability, or clinical practice be improved? How will concepts, methods, technologies, treatments, services, or preventative interventions that drive this field be changed?</a:t>
            </a:r>
          </a:p>
          <a:p>
            <a:pPr marL="6350" indent="-6350">
              <a:spcBef>
                <a:spcPts val="0"/>
              </a:spcBef>
              <a:spcAft>
                <a:spcPts val="600"/>
              </a:spcAft>
              <a:defRPr/>
            </a:pPr>
            <a:r>
              <a:rPr lang="en-US" sz="2000" b="1" u="sng" dirty="0">
                <a:latin typeface="+mn-lt"/>
              </a:rPr>
              <a:t>Innovation</a:t>
            </a:r>
            <a:r>
              <a:rPr lang="en-US" sz="2000" b="1" dirty="0">
                <a:latin typeface="+mn-lt"/>
              </a:rPr>
              <a:t>: </a:t>
            </a:r>
            <a:r>
              <a:rPr lang="en-US" sz="2000" dirty="0">
                <a:latin typeface="+mn-lt"/>
              </a:rPr>
              <a:t>To what degree are you using novel theoretical concepts, approaches or methodologies, instrumentation, or interventions or proposing a refinement, improvement, or new application to something already established?</a:t>
            </a:r>
          </a:p>
          <a:p>
            <a:pPr marL="6350" indent="-6350">
              <a:spcBef>
                <a:spcPts val="0"/>
              </a:spcBef>
              <a:spcAft>
                <a:spcPts val="600"/>
              </a:spcAft>
              <a:defRPr/>
            </a:pPr>
            <a:r>
              <a:rPr lang="en-US" sz="2000" b="1" u="sng" dirty="0">
                <a:latin typeface="+mn-lt"/>
              </a:rPr>
              <a:t>Approach</a:t>
            </a:r>
            <a:r>
              <a:rPr lang="en-US" sz="2000" b="1" dirty="0">
                <a:latin typeface="+mn-lt"/>
              </a:rPr>
              <a:t>: </a:t>
            </a:r>
            <a:r>
              <a:rPr lang="en-US" sz="2000" dirty="0">
                <a:latin typeface="+mn-lt"/>
              </a:rPr>
              <a:t>What strategies, methodologies, and analyses will you employ, and are these well-reasoned and appropriate to accomplish the specific aims of the project? Do you address potential problems, alternative strategies, and benchmarks for success</a:t>
            </a:r>
            <a:r>
              <a:rPr lang="en-US" sz="2000" dirty="0" smtClean="0">
                <a:latin typeface="+mn-lt"/>
              </a:rPr>
              <a:t>?</a:t>
            </a:r>
          </a:p>
          <a:p>
            <a:pPr marL="6350" indent="-6350">
              <a:spcBef>
                <a:spcPts val="0"/>
              </a:spcBef>
              <a:spcAft>
                <a:spcPts val="600"/>
              </a:spcAft>
              <a:defRPr/>
            </a:pPr>
            <a:r>
              <a:rPr lang="en-US" sz="2000" dirty="0" smtClean="0">
                <a:latin typeface="+mn-lt"/>
              </a:rPr>
              <a:t>*Must present preliminary results/findings, even if unpublished.</a:t>
            </a:r>
            <a:endParaRPr lang="en-US" sz="2000" dirty="0">
              <a:latin typeface="+mn-lt"/>
            </a:endParaRPr>
          </a:p>
        </p:txBody>
      </p:sp>
    </p:spTree>
    <p:extLst>
      <p:ext uri="{BB962C8B-B14F-4D97-AF65-F5344CB8AC3E}">
        <p14:creationId xmlns:p14="http://schemas.microsoft.com/office/powerpoint/2010/main" val="358475262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 calcmode="lin" valueType="num">
                                      <p:cBhvr additive="base">
                                        <p:cTn id="12"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 calcmode="lin" valueType="num">
                                      <p:cBhvr additive="base">
                                        <p:cTn id="22"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p:cNvSpPr txBox="1"/>
          <p:nvPr/>
        </p:nvSpPr>
        <p:spPr>
          <a:xfrm>
            <a:off x="447368" y="2608255"/>
            <a:ext cx="8439147" cy="1200329"/>
          </a:xfrm>
          <a:prstGeom prst="rect">
            <a:avLst/>
          </a:prstGeom>
          <a:noFill/>
        </p:spPr>
        <p:txBody>
          <a:bodyPr wrap="square" rtlCol="0">
            <a:spAutoFit/>
          </a:bodyPr>
          <a:lstStyle/>
          <a:p>
            <a:pPr algn="ctr"/>
            <a:endParaRPr lang="en-US" sz="3600" b="1" dirty="0" smtClean="0">
              <a:solidFill>
                <a:schemeClr val="accent6">
                  <a:lumMod val="75000"/>
                </a:schemeClr>
              </a:solidFill>
              <a:latin typeface="+mn-lt"/>
              <a:cs typeface="Times New Roman" panose="02020603050405020304" pitchFamily="18" charset="0"/>
            </a:endParaRPr>
          </a:p>
          <a:p>
            <a:pPr algn="ctr"/>
            <a:r>
              <a:rPr lang="en-US" sz="3600" b="1" dirty="0" smtClean="0">
                <a:solidFill>
                  <a:schemeClr val="accent6">
                    <a:lumMod val="75000"/>
                  </a:schemeClr>
                </a:solidFill>
                <a:latin typeface="+mn-lt"/>
                <a:cs typeface="Times New Roman" panose="02020603050405020304" pitchFamily="18" charset="0"/>
              </a:rPr>
              <a:t>Questions?</a:t>
            </a:r>
            <a:endParaRPr lang="en-US" sz="3600" b="1" dirty="0">
              <a:solidFill>
                <a:schemeClr val="accent6">
                  <a:lumMod val="7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42364285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p:cNvSpPr txBox="1"/>
          <p:nvPr/>
        </p:nvSpPr>
        <p:spPr>
          <a:xfrm>
            <a:off x="328334" y="422357"/>
            <a:ext cx="8439147" cy="646331"/>
          </a:xfrm>
          <a:prstGeom prst="rect">
            <a:avLst/>
          </a:prstGeom>
          <a:noFill/>
        </p:spPr>
        <p:txBody>
          <a:bodyPr wrap="square" rtlCol="0">
            <a:spAutoFit/>
          </a:bodyPr>
          <a:lstStyle/>
          <a:p>
            <a:r>
              <a:rPr lang="en-US" sz="3600" b="1" dirty="0" smtClean="0">
                <a:solidFill>
                  <a:srgbClr val="5982DB">
                    <a:lumMod val="75000"/>
                  </a:srgbClr>
                </a:solidFill>
                <a:latin typeface="Calibri" panose="020F0502020204030204"/>
                <a:cs typeface="Times New Roman" panose="02020603050405020304" pitchFamily="18" charset="0"/>
              </a:rPr>
              <a:t>Workshop Objectives</a:t>
            </a:r>
            <a:endParaRPr lang="en-US" sz="3600" b="1" dirty="0">
              <a:solidFill>
                <a:srgbClr val="5982DB">
                  <a:lumMod val="75000"/>
                </a:srgbClr>
              </a:solidFill>
              <a:latin typeface="Calibri" panose="020F0502020204030204"/>
              <a:cs typeface="Times New Roman" panose="02020603050405020304" pitchFamily="18" charset="0"/>
            </a:endParaRPr>
          </a:p>
        </p:txBody>
      </p:sp>
      <p:sp>
        <p:nvSpPr>
          <p:cNvPr id="22" name="Pentagon 21"/>
          <p:cNvSpPr/>
          <p:nvPr/>
        </p:nvSpPr>
        <p:spPr>
          <a:xfrm>
            <a:off x="567003" y="4326874"/>
            <a:ext cx="7841036" cy="748045"/>
          </a:xfrm>
          <a:prstGeom prst="homePlat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lvl="1"/>
            <a:r>
              <a:rPr lang="en-US" sz="2000" b="1" dirty="0" smtClean="0">
                <a:solidFill>
                  <a:schemeClr val="tx1"/>
                </a:solidFill>
              </a:rPr>
              <a:t>Understand Required </a:t>
            </a:r>
            <a:r>
              <a:rPr lang="en-US" sz="2000" b="1" dirty="0" smtClean="0">
                <a:solidFill>
                  <a:schemeClr val="tx1"/>
                </a:solidFill>
              </a:rPr>
              <a:t>Proposal </a:t>
            </a:r>
            <a:r>
              <a:rPr lang="en-US" sz="2000" b="1" dirty="0" smtClean="0">
                <a:solidFill>
                  <a:schemeClr val="tx1"/>
                </a:solidFill>
              </a:rPr>
              <a:t>Documents</a:t>
            </a:r>
            <a:endParaRPr lang="en-US" sz="2000" b="1" dirty="0">
              <a:solidFill>
                <a:schemeClr val="tx1"/>
              </a:solidFill>
            </a:endParaRPr>
          </a:p>
        </p:txBody>
      </p:sp>
      <p:sp>
        <p:nvSpPr>
          <p:cNvPr id="25" name="Pentagon 24"/>
          <p:cNvSpPr/>
          <p:nvPr/>
        </p:nvSpPr>
        <p:spPr>
          <a:xfrm>
            <a:off x="567003" y="2245455"/>
            <a:ext cx="7841036" cy="748045"/>
          </a:xfrm>
          <a:prstGeom prst="homePlat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lvl="1"/>
            <a:r>
              <a:rPr lang="en-US" sz="2000" b="1" dirty="0">
                <a:solidFill>
                  <a:schemeClr val="tx1"/>
                </a:solidFill>
              </a:rPr>
              <a:t>Review </a:t>
            </a:r>
            <a:r>
              <a:rPr lang="en-US" sz="2000" b="1" dirty="0" smtClean="0">
                <a:solidFill>
                  <a:schemeClr val="tx1"/>
                </a:solidFill>
              </a:rPr>
              <a:t>Research </a:t>
            </a:r>
            <a:r>
              <a:rPr lang="en-US" sz="2000" b="1" dirty="0">
                <a:solidFill>
                  <a:schemeClr val="tx1"/>
                </a:solidFill>
              </a:rPr>
              <a:t>Focus and Programmatic Structure</a:t>
            </a:r>
          </a:p>
        </p:txBody>
      </p:sp>
      <p:sp>
        <p:nvSpPr>
          <p:cNvPr id="26" name="Pentagon 25"/>
          <p:cNvSpPr/>
          <p:nvPr/>
        </p:nvSpPr>
        <p:spPr>
          <a:xfrm>
            <a:off x="567003" y="3298174"/>
            <a:ext cx="7841036" cy="748045"/>
          </a:xfrm>
          <a:prstGeom prst="homePlate">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lvl="1"/>
            <a:r>
              <a:rPr lang="en-US" sz="2000" b="1" dirty="0">
                <a:solidFill>
                  <a:schemeClr val="tx1"/>
                </a:solidFill>
              </a:rPr>
              <a:t>Explain </a:t>
            </a:r>
            <a:r>
              <a:rPr lang="en-US" sz="2000" b="1" dirty="0" smtClean="0">
                <a:solidFill>
                  <a:schemeClr val="tx1"/>
                </a:solidFill>
              </a:rPr>
              <a:t>Proposal </a:t>
            </a:r>
            <a:r>
              <a:rPr lang="en-US" sz="2000" b="1" dirty="0">
                <a:solidFill>
                  <a:schemeClr val="tx1"/>
                </a:solidFill>
              </a:rPr>
              <a:t>Evaluation/Review Criteria </a:t>
            </a:r>
            <a:r>
              <a:rPr lang="en-US" sz="2000" b="1" dirty="0" smtClean="0">
                <a:solidFill>
                  <a:schemeClr val="tx1"/>
                </a:solidFill>
              </a:rPr>
              <a:t>&amp; </a:t>
            </a:r>
            <a:r>
              <a:rPr lang="en-US" sz="2000" b="1" dirty="0">
                <a:solidFill>
                  <a:schemeClr val="tx1"/>
                </a:solidFill>
              </a:rPr>
              <a:t>Process</a:t>
            </a:r>
          </a:p>
        </p:txBody>
      </p:sp>
      <p:sp>
        <p:nvSpPr>
          <p:cNvPr id="27" name="TextBox 26"/>
          <p:cNvSpPr txBox="1"/>
          <p:nvPr/>
        </p:nvSpPr>
        <p:spPr>
          <a:xfrm>
            <a:off x="328334" y="1294450"/>
            <a:ext cx="8439147" cy="584775"/>
          </a:xfrm>
          <a:prstGeom prst="rect">
            <a:avLst/>
          </a:prstGeom>
          <a:noFill/>
        </p:spPr>
        <p:txBody>
          <a:bodyPr wrap="square" rtlCol="0">
            <a:spAutoFit/>
          </a:bodyPr>
          <a:lstStyle/>
          <a:p>
            <a:r>
              <a:rPr lang="en-US" sz="3200" b="1" dirty="0" smtClean="0">
                <a:latin typeface="Calibri" panose="020F0502020204030204"/>
                <a:cs typeface="Times New Roman" panose="02020603050405020304" pitchFamily="18" charset="0"/>
              </a:rPr>
              <a:t>For NSF and NIH:</a:t>
            </a:r>
            <a:endParaRPr lang="en-US" sz="3200" b="1" dirty="0">
              <a:latin typeface="Calibri" panose="020F0502020204030204"/>
              <a:cs typeface="Times New Roman" panose="02020603050405020304" pitchFamily="18" charset="0"/>
            </a:endParaRPr>
          </a:p>
        </p:txBody>
      </p:sp>
    </p:spTree>
    <p:extLst>
      <p:ext uri="{BB962C8B-B14F-4D97-AF65-F5344CB8AC3E}">
        <p14:creationId xmlns:p14="http://schemas.microsoft.com/office/powerpoint/2010/main" val="168467877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childTnLst>
                          </p:cTn>
                        </p:par>
                        <p:par>
                          <p:cTn id="8" fill="hold">
                            <p:stCondLst>
                              <p:cond delay="500"/>
                            </p:stCondLst>
                            <p:childTnLst>
                              <p:par>
                                <p:cTn id="9" presetID="10" presetClass="entr" presetSubtype="0" fill="hold" grpId="0" nodeType="afterEffect">
                                  <p:stCondLst>
                                    <p:cond delay="500"/>
                                  </p:stCondLst>
                                  <p:childTnLst>
                                    <p:set>
                                      <p:cBhvr>
                                        <p:cTn id="10" dur="1" fill="hold">
                                          <p:stCondLst>
                                            <p:cond delay="0"/>
                                          </p:stCondLst>
                                        </p:cTn>
                                        <p:tgtEl>
                                          <p:spTgt spid="26"/>
                                        </p:tgtEl>
                                        <p:attrNameLst>
                                          <p:attrName>style.visibility</p:attrName>
                                        </p:attrNameLst>
                                      </p:cBhvr>
                                      <p:to>
                                        <p:strVal val="visible"/>
                                      </p:to>
                                    </p:set>
                                    <p:animEffect transition="in" filter="fade">
                                      <p:cBhvr>
                                        <p:cTn id="11" dur="500"/>
                                        <p:tgtEl>
                                          <p:spTgt spid="26"/>
                                        </p:tgtEl>
                                      </p:cBhvr>
                                    </p:animEffect>
                                  </p:childTnLst>
                                </p:cTn>
                              </p:par>
                            </p:childTnLst>
                          </p:cTn>
                        </p:par>
                        <p:par>
                          <p:cTn id="12" fill="hold">
                            <p:stCondLst>
                              <p:cond delay="1500"/>
                            </p:stCondLst>
                            <p:childTnLst>
                              <p:par>
                                <p:cTn id="13" presetID="10" presetClass="entr" presetSubtype="0" fill="hold" grpId="0" nodeType="afterEffect">
                                  <p:stCondLst>
                                    <p:cond delay="500"/>
                                  </p:stCondLst>
                                  <p:childTnLst>
                                    <p:set>
                                      <p:cBhvr>
                                        <p:cTn id="14" dur="1" fill="hold">
                                          <p:stCondLst>
                                            <p:cond delay="0"/>
                                          </p:stCondLst>
                                        </p:cTn>
                                        <p:tgtEl>
                                          <p:spTgt spid="22"/>
                                        </p:tgtEl>
                                        <p:attrNameLst>
                                          <p:attrName>style.visibility</p:attrName>
                                        </p:attrNameLst>
                                      </p:cBhvr>
                                      <p:to>
                                        <p:strVal val="visible"/>
                                      </p:to>
                                    </p:set>
                                    <p:animEffect transition="in" filter="fade">
                                      <p:cBhvr>
                                        <p:cTn id="1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5" grpId="0" animBg="1"/>
      <p:bldP spid="2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p:cNvSpPr txBox="1"/>
          <p:nvPr/>
        </p:nvSpPr>
        <p:spPr>
          <a:xfrm>
            <a:off x="328334" y="422357"/>
            <a:ext cx="8439147" cy="1200329"/>
          </a:xfrm>
          <a:prstGeom prst="rect">
            <a:avLst/>
          </a:prstGeom>
          <a:noFill/>
        </p:spPr>
        <p:txBody>
          <a:bodyPr wrap="square" rtlCol="0">
            <a:spAutoFit/>
          </a:bodyPr>
          <a:lstStyle/>
          <a:p>
            <a:r>
              <a:rPr lang="en-US" sz="3600" b="1" dirty="0" smtClean="0">
                <a:solidFill>
                  <a:srgbClr val="5982DB">
                    <a:lumMod val="75000"/>
                  </a:srgbClr>
                </a:solidFill>
                <a:latin typeface="Calibri" panose="020F0502020204030204"/>
                <a:cs typeface="Times New Roman" panose="02020603050405020304" pitchFamily="18" charset="0"/>
              </a:rPr>
              <a:t>Research Focus &amp; Programmatic </a:t>
            </a:r>
            <a:r>
              <a:rPr lang="en-US" sz="3600" b="1" dirty="0">
                <a:solidFill>
                  <a:srgbClr val="5982DB">
                    <a:lumMod val="75000"/>
                  </a:srgbClr>
                </a:solidFill>
                <a:latin typeface="Calibri" panose="020F0502020204030204"/>
                <a:cs typeface="Times New Roman" panose="02020603050405020304" pitchFamily="18" charset="0"/>
              </a:rPr>
              <a:t>Structure</a:t>
            </a:r>
          </a:p>
          <a:p>
            <a:endParaRPr lang="en-US" sz="3600" b="1" dirty="0">
              <a:solidFill>
                <a:srgbClr val="5982DB">
                  <a:lumMod val="75000"/>
                </a:srgbClr>
              </a:solidFill>
              <a:latin typeface="Calibri" panose="020F0502020204030204"/>
              <a:cs typeface="Times New Roman" panose="02020603050405020304" pitchFamily="18" charset="0"/>
            </a:endParaRPr>
          </a:p>
        </p:txBody>
      </p:sp>
      <p:sp>
        <p:nvSpPr>
          <p:cNvPr id="4" name="Pentagon 3"/>
          <p:cNvSpPr/>
          <p:nvPr/>
        </p:nvSpPr>
        <p:spPr>
          <a:xfrm>
            <a:off x="402411" y="1349343"/>
            <a:ext cx="7841036" cy="397161"/>
          </a:xfrm>
          <a:prstGeom prst="homePlat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lvl="1"/>
            <a:r>
              <a:rPr lang="en-US" sz="2000" b="1" dirty="0" smtClean="0">
                <a:solidFill>
                  <a:schemeClr val="tx1"/>
                </a:solidFill>
              </a:rPr>
              <a:t>National Science Foundation</a:t>
            </a:r>
            <a:endParaRPr lang="en-US" sz="2000" b="1" dirty="0">
              <a:solidFill>
                <a:schemeClr val="tx1"/>
              </a:solidFill>
            </a:endParaRPr>
          </a:p>
        </p:txBody>
      </p:sp>
      <p:sp>
        <p:nvSpPr>
          <p:cNvPr id="5" name="Pentagon 4"/>
          <p:cNvSpPr/>
          <p:nvPr/>
        </p:nvSpPr>
        <p:spPr>
          <a:xfrm>
            <a:off x="402411" y="3650583"/>
            <a:ext cx="7841036" cy="391065"/>
          </a:xfrm>
          <a:prstGeom prst="homePlat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lvl="1"/>
            <a:r>
              <a:rPr lang="en-US" sz="2000" b="1" dirty="0" smtClean="0">
                <a:solidFill>
                  <a:schemeClr val="tx1"/>
                </a:solidFill>
              </a:rPr>
              <a:t>National Institutes of Health</a:t>
            </a:r>
            <a:endParaRPr lang="en-US" sz="2000" b="1" dirty="0">
              <a:solidFill>
                <a:schemeClr val="tx1"/>
              </a:solidFill>
            </a:endParaRPr>
          </a:p>
        </p:txBody>
      </p:sp>
      <p:sp>
        <p:nvSpPr>
          <p:cNvPr id="2" name="TextBox 1"/>
          <p:cNvSpPr txBox="1"/>
          <p:nvPr/>
        </p:nvSpPr>
        <p:spPr>
          <a:xfrm>
            <a:off x="402411" y="1728216"/>
            <a:ext cx="8365070" cy="1754326"/>
          </a:xfrm>
          <a:prstGeom prst="rect">
            <a:avLst/>
          </a:prstGeom>
          <a:noFill/>
        </p:spPr>
        <p:txBody>
          <a:bodyPr wrap="square" rtlCol="0">
            <a:spAutoFit/>
          </a:bodyPr>
          <a:lstStyle/>
          <a:p>
            <a:pPr marL="342900" indent="-342900">
              <a:buFont typeface="Arial" panose="020B0604020202020204" pitchFamily="34" charset="0"/>
              <a:buChar char="•"/>
            </a:pPr>
            <a:r>
              <a:rPr lang="en-US" sz="1800" dirty="0" smtClean="0">
                <a:latin typeface="+mn-lt"/>
              </a:rPr>
              <a:t>Independent Federal Agency whose mission is to keep the U.S. at the leading edge of discovery by supporting research and education in all fields of fundamental science and engineering, except for the medical </a:t>
            </a:r>
            <a:r>
              <a:rPr lang="en-US" sz="1800" dirty="0">
                <a:latin typeface="+mn-lt"/>
              </a:rPr>
              <a:t>sciences. </a:t>
            </a:r>
            <a:r>
              <a:rPr lang="en-US" sz="1800" dirty="0">
                <a:latin typeface="+mn-lt"/>
                <a:hlinkClick r:id="rId3"/>
              </a:rPr>
              <a:t>https://</a:t>
            </a:r>
            <a:r>
              <a:rPr lang="en-US" sz="1800" dirty="0" smtClean="0">
                <a:latin typeface="+mn-lt"/>
                <a:hlinkClick r:id="rId3"/>
              </a:rPr>
              <a:t>www.nsf.gov/about/glance.jsp</a:t>
            </a:r>
            <a:r>
              <a:rPr lang="en-US" sz="1800" dirty="0" smtClean="0">
                <a:latin typeface="+mn-lt"/>
              </a:rPr>
              <a:t> </a:t>
            </a:r>
          </a:p>
          <a:p>
            <a:pPr marL="342900" indent="-342900">
              <a:buFont typeface="Arial" panose="020B0604020202020204" pitchFamily="34" charset="0"/>
              <a:buChar char="•"/>
            </a:pPr>
            <a:r>
              <a:rPr lang="en-US" sz="1800" dirty="0" smtClean="0">
                <a:latin typeface="+mn-lt"/>
              </a:rPr>
              <a:t>Organized into 7 disciplinary Directorates, each with </a:t>
            </a:r>
            <a:r>
              <a:rPr lang="en-US" sz="1800" dirty="0">
                <a:latin typeface="+mn-lt"/>
              </a:rPr>
              <a:t>multiple Divisions/Offices and Programs </a:t>
            </a:r>
            <a:r>
              <a:rPr lang="en-US" sz="1800" dirty="0">
                <a:latin typeface="+mn-lt"/>
                <a:hlinkClick r:id="rId4"/>
              </a:rPr>
              <a:t>https://</a:t>
            </a:r>
            <a:r>
              <a:rPr lang="en-US" sz="1800" dirty="0" smtClean="0">
                <a:latin typeface="+mn-lt"/>
                <a:hlinkClick r:id="rId4"/>
              </a:rPr>
              <a:t>www.nsf.gov/staff/orglist.jsp</a:t>
            </a:r>
            <a:r>
              <a:rPr lang="en-US" sz="1800" dirty="0" smtClean="0">
                <a:latin typeface="+mn-lt"/>
              </a:rPr>
              <a:t> </a:t>
            </a:r>
            <a:endParaRPr lang="en-US" sz="1800" dirty="0">
              <a:latin typeface="+mn-lt"/>
            </a:endParaRPr>
          </a:p>
        </p:txBody>
      </p:sp>
      <p:sp>
        <p:nvSpPr>
          <p:cNvPr id="7" name="TextBox 6"/>
          <p:cNvSpPr txBox="1"/>
          <p:nvPr/>
        </p:nvSpPr>
        <p:spPr>
          <a:xfrm>
            <a:off x="402410" y="4032405"/>
            <a:ext cx="8365071" cy="2308324"/>
          </a:xfrm>
          <a:prstGeom prst="rect">
            <a:avLst/>
          </a:prstGeom>
          <a:noFill/>
        </p:spPr>
        <p:txBody>
          <a:bodyPr wrap="square" rtlCol="0">
            <a:spAutoFit/>
          </a:bodyPr>
          <a:lstStyle/>
          <a:p>
            <a:pPr marL="342900" indent="-342900">
              <a:buFont typeface="Arial" panose="020B0604020202020204" pitchFamily="34" charset="0"/>
              <a:buChar char="•"/>
            </a:pPr>
            <a:r>
              <a:rPr lang="en-US" sz="1800" dirty="0" smtClean="0">
                <a:latin typeface="+mn-lt"/>
              </a:rPr>
              <a:t>NIH’s mission is to seek </a:t>
            </a:r>
            <a:r>
              <a:rPr lang="en-US" sz="1800" dirty="0">
                <a:latin typeface="+mn-lt"/>
              </a:rPr>
              <a:t>fundamental knowledge about the nature and behavior of living systems and the application of that knowledge to enhance health, lengthen life, and reduce illness and disability. </a:t>
            </a:r>
            <a:r>
              <a:rPr lang="en-US" sz="1800" dirty="0">
                <a:latin typeface="+mn-lt"/>
                <a:hlinkClick r:id="rId5"/>
              </a:rPr>
              <a:t>https://</a:t>
            </a:r>
            <a:r>
              <a:rPr lang="en-US" sz="1800" dirty="0" smtClean="0">
                <a:latin typeface="+mn-lt"/>
                <a:hlinkClick r:id="rId5"/>
              </a:rPr>
              <a:t>www.nih.gov/about-nih/what-we-do/mission-goals</a:t>
            </a:r>
            <a:r>
              <a:rPr lang="en-US" sz="1800" dirty="0" smtClean="0">
                <a:latin typeface="+mn-lt"/>
              </a:rPr>
              <a:t> </a:t>
            </a:r>
            <a:endParaRPr lang="en-US" sz="1800" dirty="0">
              <a:latin typeface="+mn-lt"/>
            </a:endParaRPr>
          </a:p>
          <a:p>
            <a:pPr marL="342900" indent="-342900">
              <a:buFont typeface="Arial" panose="020B0604020202020204" pitchFamily="34" charset="0"/>
              <a:buChar char="•"/>
            </a:pPr>
            <a:r>
              <a:rPr lang="en-US" sz="1800" dirty="0" smtClean="0">
                <a:latin typeface="+mn-lt"/>
              </a:rPr>
              <a:t>Part of DHHS. Organized into 27 quasi-independent Institutes and Centers with disease and/or target population focus – each receives a direct appropriation and manages its </a:t>
            </a:r>
            <a:r>
              <a:rPr lang="en-US" sz="1800" dirty="0">
                <a:latin typeface="+mn-lt"/>
              </a:rPr>
              <a:t>own budget </a:t>
            </a:r>
            <a:r>
              <a:rPr lang="en-US" sz="1800" dirty="0">
                <a:latin typeface="+mn-lt"/>
                <a:hlinkClick r:id="rId6"/>
              </a:rPr>
              <a:t>https://</a:t>
            </a:r>
            <a:r>
              <a:rPr lang="en-US" sz="1800" dirty="0" smtClean="0">
                <a:latin typeface="+mn-lt"/>
                <a:hlinkClick r:id="rId6"/>
              </a:rPr>
              <a:t>www.nih.gov/about-nih/what-we-do/nih-almanac/nih-organization</a:t>
            </a:r>
            <a:r>
              <a:rPr lang="en-US" sz="1800" dirty="0" smtClean="0">
                <a:latin typeface="+mn-lt"/>
              </a:rPr>
              <a:t> </a:t>
            </a:r>
            <a:endParaRPr lang="en-US" sz="1800" dirty="0">
              <a:latin typeface="+mn-lt"/>
            </a:endParaRPr>
          </a:p>
        </p:txBody>
      </p:sp>
    </p:spTree>
    <p:extLst>
      <p:ext uri="{BB962C8B-B14F-4D97-AF65-F5344CB8AC3E}">
        <p14:creationId xmlns:p14="http://schemas.microsoft.com/office/powerpoint/2010/main" val="25375697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0-#ppt_w/2"/>
                                          </p:val>
                                        </p:tav>
                                        <p:tav tm="100000">
                                          <p:val>
                                            <p:strVal val="#ppt_x"/>
                                          </p:val>
                                        </p:tav>
                                      </p:tavLst>
                                    </p:anim>
                                    <p:anim calcmode="lin" valueType="num">
                                      <p:cBhvr additive="base">
                                        <p:cTn id="12" dur="500" fill="hold"/>
                                        <p:tgtEl>
                                          <p:spTgt spid="2"/>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10" presetClass="entr" presetSubtype="0" fill="hold" grpId="0" nodeType="afterEffect">
                                  <p:stCondLst>
                                    <p:cond delay="500"/>
                                  </p:stCondLst>
                                  <p:childTnLst>
                                    <p:set>
                                      <p:cBhvr>
                                        <p:cTn id="15" dur="1" fill="hold">
                                          <p:stCondLst>
                                            <p:cond delay="0"/>
                                          </p:stCondLst>
                                        </p:cTn>
                                        <p:tgtEl>
                                          <p:spTgt spid="5"/>
                                        </p:tgtEl>
                                        <p:attrNameLst>
                                          <p:attrName>style.visibility</p:attrName>
                                        </p:attrNameLst>
                                      </p:cBhvr>
                                      <p:to>
                                        <p:strVal val="visible"/>
                                      </p:to>
                                    </p:set>
                                    <p:animEffect transition="in" filter="fade">
                                      <p:cBhvr>
                                        <p:cTn id="16" dur="500"/>
                                        <p:tgtEl>
                                          <p:spTgt spid="5"/>
                                        </p:tgtEl>
                                      </p:cBhvr>
                                    </p:animEffect>
                                  </p:childTnLst>
                                </p:cTn>
                              </p:par>
                            </p:childTnLst>
                          </p:cTn>
                        </p:par>
                        <p:par>
                          <p:cTn id="17" fill="hold">
                            <p:stCondLst>
                              <p:cond delay="2000"/>
                            </p:stCondLst>
                            <p:childTnLst>
                              <p:par>
                                <p:cTn id="18" presetID="2" presetClass="entr" presetSubtype="8" fill="hold" grpId="0" nodeType="after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500" fill="hold"/>
                                        <p:tgtEl>
                                          <p:spTgt spid="7"/>
                                        </p:tgtEl>
                                        <p:attrNameLst>
                                          <p:attrName>ppt_x</p:attrName>
                                        </p:attrNameLst>
                                      </p:cBhvr>
                                      <p:tavLst>
                                        <p:tav tm="0">
                                          <p:val>
                                            <p:strVal val="0-#ppt_w/2"/>
                                          </p:val>
                                        </p:tav>
                                        <p:tav tm="100000">
                                          <p:val>
                                            <p:strVal val="#ppt_x"/>
                                          </p:val>
                                        </p:tav>
                                      </p:tavLst>
                                    </p:anim>
                                    <p:anim calcmode="lin" valueType="num">
                                      <p:cBhvr additive="base">
                                        <p:cTn id="21"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2"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p:cNvSpPr txBox="1"/>
          <p:nvPr/>
        </p:nvSpPr>
        <p:spPr>
          <a:xfrm>
            <a:off x="328334" y="422357"/>
            <a:ext cx="8439147" cy="646331"/>
          </a:xfrm>
          <a:prstGeom prst="rect">
            <a:avLst/>
          </a:prstGeom>
          <a:noFill/>
        </p:spPr>
        <p:txBody>
          <a:bodyPr wrap="square" rtlCol="0">
            <a:spAutoFit/>
          </a:bodyPr>
          <a:lstStyle/>
          <a:p>
            <a:r>
              <a:rPr lang="en-US" sz="3600" b="1" dirty="0" smtClean="0">
                <a:solidFill>
                  <a:srgbClr val="5982DB">
                    <a:lumMod val="75000"/>
                  </a:srgbClr>
                </a:solidFill>
                <a:latin typeface="Calibri" panose="020F0502020204030204"/>
                <a:cs typeface="Times New Roman" panose="02020603050405020304" pitchFamily="18" charset="0"/>
              </a:rPr>
              <a:t>NSF Proposal </a:t>
            </a:r>
            <a:r>
              <a:rPr lang="en-US" sz="3600" b="1" dirty="0" smtClean="0">
                <a:solidFill>
                  <a:srgbClr val="5982DB">
                    <a:lumMod val="75000"/>
                  </a:srgbClr>
                </a:solidFill>
                <a:latin typeface="Calibri" panose="020F0502020204030204"/>
                <a:cs typeface="Times New Roman" panose="02020603050405020304" pitchFamily="18" charset="0"/>
              </a:rPr>
              <a:t>Evaluation Criteria &amp; Process</a:t>
            </a:r>
            <a:endParaRPr lang="en-US" sz="3600" b="1" dirty="0">
              <a:solidFill>
                <a:srgbClr val="5982DB">
                  <a:lumMod val="75000"/>
                </a:srgbClr>
              </a:solidFill>
              <a:latin typeface="Calibri" panose="020F0502020204030204"/>
              <a:cs typeface="Times New Roman" panose="02020603050405020304" pitchFamily="18" charset="0"/>
            </a:endParaRPr>
          </a:p>
        </p:txBody>
      </p:sp>
      <p:sp>
        <p:nvSpPr>
          <p:cNvPr id="3" name="Rectangle 2"/>
          <p:cNvSpPr/>
          <p:nvPr/>
        </p:nvSpPr>
        <p:spPr>
          <a:xfrm>
            <a:off x="402411" y="2027159"/>
            <a:ext cx="8365070" cy="2308324"/>
          </a:xfrm>
          <a:prstGeom prst="rect">
            <a:avLst/>
          </a:prstGeom>
        </p:spPr>
        <p:txBody>
          <a:bodyPr wrap="square">
            <a:spAutoFit/>
          </a:bodyPr>
          <a:lstStyle/>
          <a:p>
            <a:pPr marL="0" lvl="1" eaLnBrk="1" hangingPunct="1">
              <a:defRPr/>
            </a:pPr>
            <a:r>
              <a:rPr lang="en-US" sz="1800" b="1" u="sng" dirty="0" smtClean="0">
                <a:latin typeface="+mn-lt"/>
              </a:rPr>
              <a:t>Two Standard Merit Review Criteria</a:t>
            </a:r>
          </a:p>
          <a:p>
            <a:pPr marL="285750" lvl="1" indent="-285750" eaLnBrk="1" hangingPunct="1">
              <a:buFont typeface="Arial" panose="020B0604020202020204" pitchFamily="34" charset="0"/>
              <a:buChar char="•"/>
              <a:defRPr/>
            </a:pPr>
            <a:r>
              <a:rPr lang="en-US" sz="1800" b="1" dirty="0" smtClean="0">
                <a:latin typeface="+mn-lt"/>
              </a:rPr>
              <a:t>Intellectual </a:t>
            </a:r>
            <a:r>
              <a:rPr lang="en-US" sz="1800" b="1" dirty="0">
                <a:latin typeface="+mn-lt"/>
              </a:rPr>
              <a:t>Merit: </a:t>
            </a:r>
            <a:r>
              <a:rPr lang="en-US" sz="1800" dirty="0">
                <a:latin typeface="+mn-lt"/>
              </a:rPr>
              <a:t>The potential </a:t>
            </a:r>
            <a:r>
              <a:rPr lang="en-US" sz="1800" dirty="0" smtClean="0">
                <a:latin typeface="+mn-lt"/>
              </a:rPr>
              <a:t>to </a:t>
            </a:r>
            <a:r>
              <a:rPr lang="en-US" sz="1800" dirty="0">
                <a:latin typeface="+mn-lt"/>
              </a:rPr>
              <a:t>advance knowledge and understanding within </a:t>
            </a:r>
            <a:r>
              <a:rPr lang="en-US" sz="1800" dirty="0" smtClean="0">
                <a:latin typeface="+mn-lt"/>
              </a:rPr>
              <a:t>one’s </a:t>
            </a:r>
            <a:r>
              <a:rPr lang="en-US" sz="1800" dirty="0">
                <a:latin typeface="+mn-lt"/>
              </a:rPr>
              <a:t>own field or across different </a:t>
            </a:r>
            <a:r>
              <a:rPr lang="en-US" sz="1800" dirty="0" smtClean="0">
                <a:latin typeface="+mn-lt"/>
              </a:rPr>
              <a:t>fields.  Must convey merit of the potential contribution as well as merit of the proposed approach. </a:t>
            </a:r>
          </a:p>
          <a:p>
            <a:pPr marL="285750" lvl="1" indent="-285750" eaLnBrk="1" hangingPunct="1">
              <a:buFont typeface="Arial" panose="020B0604020202020204" pitchFamily="34" charset="0"/>
              <a:buChar char="•"/>
              <a:defRPr/>
            </a:pPr>
            <a:r>
              <a:rPr lang="en-US" sz="1800" b="1" dirty="0" smtClean="0">
                <a:latin typeface="+mn-lt"/>
              </a:rPr>
              <a:t>Broader </a:t>
            </a:r>
            <a:r>
              <a:rPr lang="en-US" sz="1800" b="1" dirty="0">
                <a:latin typeface="+mn-lt"/>
              </a:rPr>
              <a:t>Impacts: </a:t>
            </a:r>
            <a:r>
              <a:rPr lang="en-US" sz="1800" dirty="0">
                <a:latin typeface="+mn-lt"/>
              </a:rPr>
              <a:t>The potential </a:t>
            </a:r>
            <a:r>
              <a:rPr lang="en-US" sz="1800" dirty="0" smtClean="0">
                <a:latin typeface="+mn-lt"/>
              </a:rPr>
              <a:t>to benefit </a:t>
            </a:r>
            <a:r>
              <a:rPr lang="en-US" sz="1800" dirty="0">
                <a:latin typeface="+mn-lt"/>
              </a:rPr>
              <a:t>society and contribute to the achievement of specific, desired societal outcomes. </a:t>
            </a:r>
            <a:r>
              <a:rPr lang="en-US" sz="1800" dirty="0" smtClean="0">
                <a:latin typeface="+mn-lt"/>
              </a:rPr>
              <a:t>Impacts </a:t>
            </a:r>
            <a:r>
              <a:rPr lang="en-US" sz="1800" dirty="0">
                <a:latin typeface="+mn-lt"/>
              </a:rPr>
              <a:t>may be economic, environmental, or educational; may improve research and education infrastructure; or may provide opportunities for underrepresented groups</a:t>
            </a:r>
            <a:r>
              <a:rPr lang="en-US" sz="1800" dirty="0" smtClean="0">
                <a:latin typeface="+mn-lt"/>
              </a:rPr>
              <a:t>.</a:t>
            </a:r>
            <a:endParaRPr lang="en-US" dirty="0"/>
          </a:p>
        </p:txBody>
      </p:sp>
      <p:sp>
        <p:nvSpPr>
          <p:cNvPr id="17" name="Pentagon 16"/>
          <p:cNvSpPr/>
          <p:nvPr/>
        </p:nvSpPr>
        <p:spPr>
          <a:xfrm>
            <a:off x="402411" y="1349343"/>
            <a:ext cx="7841036" cy="397161"/>
          </a:xfrm>
          <a:prstGeom prst="homePlat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lvl="1"/>
            <a:r>
              <a:rPr lang="en-US" sz="2000" b="1" dirty="0" smtClean="0">
                <a:solidFill>
                  <a:schemeClr val="tx1"/>
                </a:solidFill>
              </a:rPr>
              <a:t>National Science Foundation</a:t>
            </a:r>
            <a:endParaRPr lang="en-US" sz="2000" b="1" dirty="0">
              <a:solidFill>
                <a:schemeClr val="tx1"/>
              </a:solidFill>
            </a:endParaRPr>
          </a:p>
        </p:txBody>
      </p:sp>
      <p:sp>
        <p:nvSpPr>
          <p:cNvPr id="10" name="TextBox 9"/>
          <p:cNvSpPr txBox="1"/>
          <p:nvPr/>
        </p:nvSpPr>
        <p:spPr>
          <a:xfrm>
            <a:off x="402411" y="4650760"/>
            <a:ext cx="8365070" cy="923330"/>
          </a:xfrm>
          <a:prstGeom prst="rect">
            <a:avLst/>
          </a:prstGeom>
          <a:noFill/>
        </p:spPr>
        <p:txBody>
          <a:bodyPr wrap="square" rtlCol="0">
            <a:spAutoFit/>
          </a:bodyPr>
          <a:lstStyle/>
          <a:p>
            <a:pPr marL="0" lvl="1">
              <a:defRPr/>
            </a:pPr>
            <a:r>
              <a:rPr lang="en-US" sz="1800" b="1" u="sng" dirty="0">
                <a:latin typeface="+mn-lt"/>
              </a:rPr>
              <a:t>Review </a:t>
            </a:r>
            <a:r>
              <a:rPr lang="en-US" sz="1800" b="1" u="sng" dirty="0" smtClean="0">
                <a:latin typeface="+mn-lt"/>
              </a:rPr>
              <a:t>Process</a:t>
            </a:r>
          </a:p>
          <a:p>
            <a:pPr marL="285750" lvl="1" indent="-285750">
              <a:buFont typeface="Arial" panose="020B0604020202020204" pitchFamily="34" charset="0"/>
              <a:buChar char="•"/>
              <a:defRPr/>
            </a:pPr>
            <a:r>
              <a:rPr lang="en-US" sz="1800" dirty="0" smtClean="0">
                <a:latin typeface="+mn-lt"/>
              </a:rPr>
              <a:t>ad hoc panel of scientists in program field who provide individual reviews</a:t>
            </a:r>
          </a:p>
          <a:p>
            <a:pPr marL="285750" lvl="1" indent="-285750">
              <a:buFont typeface="Arial" panose="020B0604020202020204" pitchFamily="34" charset="0"/>
              <a:buChar char="•"/>
              <a:defRPr/>
            </a:pPr>
            <a:r>
              <a:rPr lang="en-US" sz="1800" dirty="0" smtClean="0">
                <a:latin typeface="+mn-lt"/>
              </a:rPr>
              <a:t>Reviews given to the Program Officer who determines what to fund</a:t>
            </a:r>
            <a:endParaRPr lang="en-US" sz="1800" dirty="0">
              <a:latin typeface="+mn-lt"/>
            </a:endParaRPr>
          </a:p>
        </p:txBody>
      </p:sp>
    </p:spTree>
    <p:extLst>
      <p:ext uri="{BB962C8B-B14F-4D97-AF65-F5344CB8AC3E}">
        <p14:creationId xmlns:p14="http://schemas.microsoft.com/office/powerpoint/2010/main" val="22802313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500" fill="hold"/>
                                        <p:tgtEl>
                                          <p:spTgt spid="10"/>
                                        </p:tgtEl>
                                        <p:attrNameLst>
                                          <p:attrName>ppt_x</p:attrName>
                                        </p:attrNameLst>
                                      </p:cBhvr>
                                      <p:tavLst>
                                        <p:tav tm="0">
                                          <p:val>
                                            <p:strVal val="0-#ppt_w/2"/>
                                          </p:val>
                                        </p:tav>
                                        <p:tav tm="100000">
                                          <p:val>
                                            <p:strVal val="#ppt_x"/>
                                          </p:val>
                                        </p:tav>
                                      </p:tavLst>
                                    </p:anim>
                                    <p:anim calcmode="lin" valueType="num">
                                      <p:cBhvr additive="base">
                                        <p:cTn id="13"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p:cNvSpPr txBox="1"/>
          <p:nvPr/>
        </p:nvSpPr>
        <p:spPr>
          <a:xfrm>
            <a:off x="328334" y="422357"/>
            <a:ext cx="8439147" cy="646331"/>
          </a:xfrm>
          <a:prstGeom prst="rect">
            <a:avLst/>
          </a:prstGeom>
          <a:noFill/>
        </p:spPr>
        <p:txBody>
          <a:bodyPr wrap="square" rtlCol="0">
            <a:spAutoFit/>
          </a:bodyPr>
          <a:lstStyle/>
          <a:p>
            <a:r>
              <a:rPr lang="en-US" sz="3600" b="1" dirty="0" smtClean="0">
                <a:solidFill>
                  <a:srgbClr val="5982DB">
                    <a:lumMod val="75000"/>
                  </a:srgbClr>
                </a:solidFill>
                <a:latin typeface="Calibri" panose="020F0502020204030204"/>
                <a:cs typeface="Times New Roman" panose="02020603050405020304" pitchFamily="18" charset="0"/>
              </a:rPr>
              <a:t>NSF Proposals – Primary Documents </a:t>
            </a:r>
            <a:endParaRPr lang="en-US" sz="2000" b="1" dirty="0">
              <a:solidFill>
                <a:srgbClr val="5982DB">
                  <a:lumMod val="75000"/>
                </a:srgbClr>
              </a:solidFill>
              <a:latin typeface="Calibri" panose="020F0502020204030204"/>
              <a:cs typeface="Times New Roman" panose="02020603050405020304" pitchFamily="18" charset="0"/>
            </a:endParaRPr>
          </a:p>
        </p:txBody>
      </p:sp>
      <p:sp>
        <p:nvSpPr>
          <p:cNvPr id="4" name="TextBox 3"/>
          <p:cNvSpPr txBox="1"/>
          <p:nvPr/>
        </p:nvSpPr>
        <p:spPr>
          <a:xfrm>
            <a:off x="356907" y="1118616"/>
            <a:ext cx="8382000" cy="5909310"/>
          </a:xfrm>
          <a:prstGeom prst="rect">
            <a:avLst/>
          </a:prstGeom>
          <a:noFill/>
        </p:spPr>
        <p:txBody>
          <a:bodyPr>
            <a:spAutoFit/>
          </a:bodyPr>
          <a:lstStyle/>
          <a:p>
            <a:pPr eaLnBrk="1" hangingPunct="1">
              <a:defRPr/>
            </a:pPr>
            <a:r>
              <a:rPr lang="en-US" dirty="0" smtClean="0">
                <a:latin typeface="+mn-lt"/>
              </a:rPr>
              <a:t>1-Page Summary with 3 sections</a:t>
            </a:r>
          </a:p>
          <a:p>
            <a:pPr marL="742950" lvl="1" indent="-285750">
              <a:buFont typeface="Arial" panose="020B0604020202020204" pitchFamily="34" charset="0"/>
              <a:buChar char="•"/>
              <a:defRPr/>
            </a:pPr>
            <a:r>
              <a:rPr lang="en-US" dirty="0" smtClean="0">
                <a:latin typeface="+mn-lt"/>
              </a:rPr>
              <a:t>Overview</a:t>
            </a:r>
          </a:p>
          <a:p>
            <a:pPr marL="742950" lvl="1" indent="-285750">
              <a:buFont typeface="Arial" panose="020B0604020202020204" pitchFamily="34" charset="0"/>
              <a:buChar char="•"/>
              <a:defRPr/>
            </a:pPr>
            <a:r>
              <a:rPr lang="en-US" dirty="0" smtClean="0">
                <a:latin typeface="+mn-lt"/>
              </a:rPr>
              <a:t>Intellectual Merit</a:t>
            </a:r>
          </a:p>
          <a:p>
            <a:pPr marL="742950" lvl="1" indent="-285750">
              <a:buFont typeface="Arial" panose="020B0604020202020204" pitchFamily="34" charset="0"/>
              <a:buChar char="•"/>
              <a:defRPr/>
            </a:pPr>
            <a:r>
              <a:rPr lang="en-US" dirty="0" smtClean="0">
                <a:latin typeface="+mn-lt"/>
              </a:rPr>
              <a:t>Broader Impacts</a:t>
            </a:r>
          </a:p>
          <a:p>
            <a:pPr eaLnBrk="1" hangingPunct="1">
              <a:defRPr/>
            </a:pPr>
            <a:r>
              <a:rPr lang="en-US" dirty="0" smtClean="0">
                <a:latin typeface="+mn-lt"/>
              </a:rPr>
              <a:t>15 page Research Plan</a:t>
            </a:r>
          </a:p>
          <a:p>
            <a:pPr eaLnBrk="1" hangingPunct="1">
              <a:defRPr/>
            </a:pPr>
            <a:r>
              <a:rPr lang="en-US" dirty="0" smtClean="0">
                <a:latin typeface="+mn-lt"/>
              </a:rPr>
              <a:t>References</a:t>
            </a:r>
          </a:p>
          <a:p>
            <a:pPr eaLnBrk="1" hangingPunct="1">
              <a:defRPr/>
            </a:pPr>
            <a:r>
              <a:rPr lang="en-US" dirty="0" err="1" smtClean="0">
                <a:latin typeface="+mn-lt"/>
              </a:rPr>
              <a:t>Biosketch</a:t>
            </a:r>
            <a:r>
              <a:rPr lang="en-US" dirty="0" smtClean="0">
                <a:latin typeface="+mn-lt"/>
              </a:rPr>
              <a:t> </a:t>
            </a:r>
            <a:r>
              <a:rPr lang="en-US" dirty="0" smtClean="0">
                <a:latin typeface="+mn-lt"/>
              </a:rPr>
              <a:t>(2 pages in specified format)</a:t>
            </a:r>
          </a:p>
          <a:p>
            <a:pPr eaLnBrk="1" hangingPunct="1">
              <a:defRPr/>
            </a:pPr>
            <a:r>
              <a:rPr lang="en-US" dirty="0" smtClean="0">
                <a:latin typeface="+mn-lt"/>
              </a:rPr>
              <a:t>Current and Pending Support document  </a:t>
            </a:r>
          </a:p>
          <a:p>
            <a:pPr eaLnBrk="1" hangingPunct="1">
              <a:defRPr/>
            </a:pPr>
            <a:r>
              <a:rPr lang="en-US" dirty="0" smtClean="0">
                <a:latin typeface="+mn-lt"/>
              </a:rPr>
              <a:t>Collaborators Spreadsheet</a:t>
            </a:r>
            <a:endParaRPr lang="en-US" dirty="0" smtClean="0">
              <a:latin typeface="+mn-lt"/>
            </a:endParaRPr>
          </a:p>
          <a:p>
            <a:pPr eaLnBrk="1" hangingPunct="1">
              <a:defRPr/>
            </a:pPr>
            <a:r>
              <a:rPr lang="en-US" dirty="0" smtClean="0">
                <a:latin typeface="+mn-lt"/>
              </a:rPr>
              <a:t>Data Management Plan</a:t>
            </a:r>
          </a:p>
          <a:p>
            <a:pPr eaLnBrk="1" hangingPunct="1">
              <a:defRPr/>
            </a:pPr>
            <a:r>
              <a:rPr lang="en-US" dirty="0" smtClean="0">
                <a:latin typeface="+mn-lt"/>
              </a:rPr>
              <a:t>Budget and Narrative Budget Justification</a:t>
            </a:r>
          </a:p>
          <a:p>
            <a:pPr eaLnBrk="1" hangingPunct="1">
              <a:defRPr/>
            </a:pPr>
            <a:r>
              <a:rPr lang="en-US" dirty="0" smtClean="0">
                <a:latin typeface="+mn-lt"/>
              </a:rPr>
              <a:t>Post Doctoral Mentoring Plan, if applicable</a:t>
            </a:r>
          </a:p>
          <a:p>
            <a:pPr eaLnBrk="1" hangingPunct="1">
              <a:defRPr/>
            </a:pPr>
            <a:r>
              <a:rPr lang="en-US" dirty="0" smtClean="0">
                <a:latin typeface="+mn-lt"/>
              </a:rPr>
              <a:t>Letters of Commitment from Unfunded </a:t>
            </a:r>
            <a:r>
              <a:rPr lang="en-US" dirty="0" smtClean="0">
                <a:latin typeface="+mn-lt"/>
              </a:rPr>
              <a:t>Collaborators</a:t>
            </a:r>
          </a:p>
          <a:p>
            <a:pPr eaLnBrk="1" hangingPunct="1">
              <a:defRPr/>
            </a:pPr>
            <a:r>
              <a:rPr lang="en-US" dirty="0">
                <a:latin typeface="+mn-lt"/>
                <a:hlinkClick r:id="rId3"/>
              </a:rPr>
              <a:t>https://</a:t>
            </a:r>
            <a:r>
              <a:rPr lang="en-US" dirty="0" smtClean="0">
                <a:latin typeface="+mn-lt"/>
                <a:hlinkClick r:id="rId3"/>
              </a:rPr>
              <a:t>www.nsf.gov/pubs/policydocs/pappg18_1/index.jsp</a:t>
            </a:r>
            <a:endParaRPr lang="en-US" dirty="0" smtClean="0">
              <a:latin typeface="+mn-lt"/>
            </a:endParaRPr>
          </a:p>
          <a:p>
            <a:pPr eaLnBrk="1" hangingPunct="1">
              <a:defRPr/>
            </a:pPr>
            <a:endParaRPr lang="en-US" dirty="0" smtClean="0">
              <a:latin typeface="+mn-lt"/>
            </a:endParaRPr>
          </a:p>
          <a:p>
            <a:pPr eaLnBrk="1" hangingPunct="1">
              <a:defRPr/>
            </a:pPr>
            <a:endParaRPr lang="en-US" sz="1800" u="sng" dirty="0" smtClean="0">
              <a:latin typeface="+mn-lt"/>
            </a:endParaRPr>
          </a:p>
        </p:txBody>
      </p:sp>
    </p:spTree>
    <p:extLst>
      <p:ext uri="{BB962C8B-B14F-4D97-AF65-F5344CB8AC3E}">
        <p14:creationId xmlns:p14="http://schemas.microsoft.com/office/powerpoint/2010/main" val="362063466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50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0" nodeType="afterEffect">
                                  <p:stCondLst>
                                    <p:cond delay="500"/>
                                  </p:stCondLst>
                                  <p:childTnLst>
                                    <p:set>
                                      <p:cBhvr>
                                        <p:cTn id="11" dur="1" fill="hold">
                                          <p:stCondLst>
                                            <p:cond delay="0"/>
                                          </p:stCondLst>
                                        </p:cTn>
                                        <p:tgtEl>
                                          <p:spTgt spid="4">
                                            <p:txEl>
                                              <p:pRg st="1" end="1"/>
                                            </p:txEl>
                                          </p:spTgt>
                                        </p:tgtEl>
                                        <p:attrNameLst>
                                          <p:attrName>style.visibility</p:attrName>
                                        </p:attrNameLst>
                                      </p:cBhvr>
                                      <p:to>
                                        <p:strVal val="visible"/>
                                      </p:to>
                                    </p:set>
                                    <p:anim calcmode="lin" valueType="num">
                                      <p:cBhvr additive="base">
                                        <p:cTn id="12"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grpId="0" nodeType="afterEffect">
                                  <p:stCondLst>
                                    <p:cond delay="50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grpId="0" nodeType="afterEffect">
                                  <p:stCondLst>
                                    <p:cond delay="500"/>
                                  </p:stCondLst>
                                  <p:childTnLst>
                                    <p:set>
                                      <p:cBhvr>
                                        <p:cTn id="21" dur="1" fill="hold">
                                          <p:stCondLst>
                                            <p:cond delay="0"/>
                                          </p:stCondLst>
                                        </p:cTn>
                                        <p:tgtEl>
                                          <p:spTgt spid="4">
                                            <p:txEl>
                                              <p:pRg st="3" end="3"/>
                                            </p:txEl>
                                          </p:spTgt>
                                        </p:tgtEl>
                                        <p:attrNameLst>
                                          <p:attrName>style.visibility</p:attrName>
                                        </p:attrNameLst>
                                      </p:cBhvr>
                                      <p:to>
                                        <p:strVal val="visible"/>
                                      </p:to>
                                    </p:set>
                                    <p:anim calcmode="lin" valueType="num">
                                      <p:cBhvr additive="base">
                                        <p:cTn id="22"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4000"/>
                            </p:stCondLst>
                            <p:childTnLst>
                              <p:par>
                                <p:cTn id="25" presetID="2" presetClass="entr" presetSubtype="4" fill="hold" grpId="0" nodeType="afterEffect">
                                  <p:stCondLst>
                                    <p:cond delay="500"/>
                                  </p:stCondLst>
                                  <p:childTnLst>
                                    <p:set>
                                      <p:cBhvr>
                                        <p:cTn id="26" dur="1" fill="hold">
                                          <p:stCondLst>
                                            <p:cond delay="0"/>
                                          </p:stCondLst>
                                        </p:cTn>
                                        <p:tgtEl>
                                          <p:spTgt spid="4">
                                            <p:txEl>
                                              <p:pRg st="4" end="4"/>
                                            </p:txEl>
                                          </p:spTgt>
                                        </p:tgtEl>
                                        <p:attrNameLst>
                                          <p:attrName>style.visibility</p:attrName>
                                        </p:attrNameLst>
                                      </p:cBhvr>
                                      <p:to>
                                        <p:strVal val="visible"/>
                                      </p:to>
                                    </p:set>
                                    <p:anim calcmode="lin" valueType="num">
                                      <p:cBhvr additive="base">
                                        <p:cTn id="2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par>
                          <p:cTn id="29" fill="hold">
                            <p:stCondLst>
                              <p:cond delay="5000"/>
                            </p:stCondLst>
                            <p:childTnLst>
                              <p:par>
                                <p:cTn id="30" presetID="2" presetClass="entr" presetSubtype="4" fill="hold" grpId="0" nodeType="afterEffect">
                                  <p:stCondLst>
                                    <p:cond delay="500"/>
                                  </p:stCondLst>
                                  <p:childTnLst>
                                    <p:set>
                                      <p:cBhvr>
                                        <p:cTn id="31" dur="1" fill="hold">
                                          <p:stCondLst>
                                            <p:cond delay="0"/>
                                          </p:stCondLst>
                                        </p:cTn>
                                        <p:tgtEl>
                                          <p:spTgt spid="4">
                                            <p:txEl>
                                              <p:pRg st="5" end="5"/>
                                            </p:txEl>
                                          </p:spTgt>
                                        </p:tgtEl>
                                        <p:attrNameLst>
                                          <p:attrName>style.visibility</p:attrName>
                                        </p:attrNameLst>
                                      </p:cBhvr>
                                      <p:to>
                                        <p:strVal val="visible"/>
                                      </p:to>
                                    </p:set>
                                    <p:anim calcmode="lin" valueType="num">
                                      <p:cBhvr additive="base">
                                        <p:cTn id="32"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par>
                          <p:cTn id="34" fill="hold">
                            <p:stCondLst>
                              <p:cond delay="6000"/>
                            </p:stCondLst>
                            <p:childTnLst>
                              <p:par>
                                <p:cTn id="35" presetID="2" presetClass="entr" presetSubtype="4" fill="hold" grpId="0" nodeType="afterEffect">
                                  <p:stCondLst>
                                    <p:cond delay="500"/>
                                  </p:stCondLst>
                                  <p:childTnLst>
                                    <p:set>
                                      <p:cBhvr>
                                        <p:cTn id="36" dur="1" fill="hold">
                                          <p:stCondLst>
                                            <p:cond delay="0"/>
                                          </p:stCondLst>
                                        </p:cTn>
                                        <p:tgtEl>
                                          <p:spTgt spid="4">
                                            <p:txEl>
                                              <p:pRg st="6" end="6"/>
                                            </p:txEl>
                                          </p:spTgt>
                                        </p:tgtEl>
                                        <p:attrNameLst>
                                          <p:attrName>style.visibility</p:attrName>
                                        </p:attrNameLst>
                                      </p:cBhvr>
                                      <p:to>
                                        <p:strVal val="visible"/>
                                      </p:to>
                                    </p:set>
                                    <p:anim calcmode="lin" valueType="num">
                                      <p:cBhvr additive="base">
                                        <p:cTn id="3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par>
                          <p:cTn id="39" fill="hold">
                            <p:stCondLst>
                              <p:cond delay="7000"/>
                            </p:stCondLst>
                            <p:childTnLst>
                              <p:par>
                                <p:cTn id="40" presetID="2" presetClass="entr" presetSubtype="4" fill="hold" grpId="0" nodeType="afterEffect">
                                  <p:stCondLst>
                                    <p:cond delay="500"/>
                                  </p:stCondLst>
                                  <p:childTnLst>
                                    <p:set>
                                      <p:cBhvr>
                                        <p:cTn id="41" dur="1" fill="hold">
                                          <p:stCondLst>
                                            <p:cond delay="0"/>
                                          </p:stCondLst>
                                        </p:cTn>
                                        <p:tgtEl>
                                          <p:spTgt spid="4">
                                            <p:txEl>
                                              <p:pRg st="7" end="7"/>
                                            </p:txEl>
                                          </p:spTgt>
                                        </p:tgtEl>
                                        <p:attrNameLst>
                                          <p:attrName>style.visibility</p:attrName>
                                        </p:attrNameLst>
                                      </p:cBhvr>
                                      <p:to>
                                        <p:strVal val="visible"/>
                                      </p:to>
                                    </p:set>
                                    <p:anim calcmode="lin" valueType="num">
                                      <p:cBhvr additive="base">
                                        <p:cTn id="42"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par>
                          <p:cTn id="44" fill="hold">
                            <p:stCondLst>
                              <p:cond delay="8000"/>
                            </p:stCondLst>
                            <p:childTnLst>
                              <p:par>
                                <p:cTn id="45" presetID="2" presetClass="entr" presetSubtype="4" fill="hold" grpId="0" nodeType="afterEffect">
                                  <p:stCondLst>
                                    <p:cond delay="500"/>
                                  </p:stCondLst>
                                  <p:childTnLst>
                                    <p:set>
                                      <p:cBhvr>
                                        <p:cTn id="46" dur="1" fill="hold">
                                          <p:stCondLst>
                                            <p:cond delay="0"/>
                                          </p:stCondLst>
                                        </p:cTn>
                                        <p:tgtEl>
                                          <p:spTgt spid="4">
                                            <p:txEl>
                                              <p:pRg st="8" end="8"/>
                                            </p:txEl>
                                          </p:spTgt>
                                        </p:tgtEl>
                                        <p:attrNameLst>
                                          <p:attrName>style.visibility</p:attrName>
                                        </p:attrNameLst>
                                      </p:cBhvr>
                                      <p:to>
                                        <p:strVal val="visible"/>
                                      </p:to>
                                    </p:set>
                                    <p:anim calcmode="lin" valueType="num">
                                      <p:cBhvr additive="base">
                                        <p:cTn id="47"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par>
                          <p:cTn id="49" fill="hold">
                            <p:stCondLst>
                              <p:cond delay="9000"/>
                            </p:stCondLst>
                            <p:childTnLst>
                              <p:par>
                                <p:cTn id="50" presetID="2" presetClass="entr" presetSubtype="4" fill="hold" grpId="0" nodeType="afterEffect">
                                  <p:stCondLst>
                                    <p:cond delay="500"/>
                                  </p:stCondLst>
                                  <p:childTnLst>
                                    <p:set>
                                      <p:cBhvr>
                                        <p:cTn id="51" dur="1" fill="hold">
                                          <p:stCondLst>
                                            <p:cond delay="0"/>
                                          </p:stCondLst>
                                        </p:cTn>
                                        <p:tgtEl>
                                          <p:spTgt spid="4">
                                            <p:txEl>
                                              <p:pRg st="9" end="9"/>
                                            </p:txEl>
                                          </p:spTgt>
                                        </p:tgtEl>
                                        <p:attrNameLst>
                                          <p:attrName>style.visibility</p:attrName>
                                        </p:attrNameLst>
                                      </p:cBhvr>
                                      <p:to>
                                        <p:strVal val="visible"/>
                                      </p:to>
                                    </p:set>
                                    <p:anim calcmode="lin" valueType="num">
                                      <p:cBhvr additive="base">
                                        <p:cTn id="52"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par>
                          <p:cTn id="54" fill="hold">
                            <p:stCondLst>
                              <p:cond delay="10000"/>
                            </p:stCondLst>
                            <p:childTnLst>
                              <p:par>
                                <p:cTn id="55" presetID="2" presetClass="entr" presetSubtype="4" fill="hold" grpId="0" nodeType="afterEffect">
                                  <p:stCondLst>
                                    <p:cond delay="500"/>
                                  </p:stCondLst>
                                  <p:childTnLst>
                                    <p:set>
                                      <p:cBhvr>
                                        <p:cTn id="56" dur="1" fill="hold">
                                          <p:stCondLst>
                                            <p:cond delay="0"/>
                                          </p:stCondLst>
                                        </p:cTn>
                                        <p:tgtEl>
                                          <p:spTgt spid="4">
                                            <p:txEl>
                                              <p:pRg st="10" end="10"/>
                                            </p:txEl>
                                          </p:spTgt>
                                        </p:tgtEl>
                                        <p:attrNameLst>
                                          <p:attrName>style.visibility</p:attrName>
                                        </p:attrNameLst>
                                      </p:cBhvr>
                                      <p:to>
                                        <p:strVal val="visible"/>
                                      </p:to>
                                    </p:set>
                                    <p:anim calcmode="lin" valueType="num">
                                      <p:cBhvr additive="base">
                                        <p:cTn id="57"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par>
                          <p:cTn id="59" fill="hold">
                            <p:stCondLst>
                              <p:cond delay="11000"/>
                            </p:stCondLst>
                            <p:childTnLst>
                              <p:par>
                                <p:cTn id="60" presetID="2" presetClass="entr" presetSubtype="4" fill="hold" grpId="0" nodeType="afterEffect">
                                  <p:stCondLst>
                                    <p:cond delay="500"/>
                                  </p:stCondLst>
                                  <p:childTnLst>
                                    <p:set>
                                      <p:cBhvr>
                                        <p:cTn id="61" dur="1" fill="hold">
                                          <p:stCondLst>
                                            <p:cond delay="0"/>
                                          </p:stCondLst>
                                        </p:cTn>
                                        <p:tgtEl>
                                          <p:spTgt spid="4">
                                            <p:txEl>
                                              <p:pRg st="11" end="11"/>
                                            </p:txEl>
                                          </p:spTgt>
                                        </p:tgtEl>
                                        <p:attrNameLst>
                                          <p:attrName>style.visibility</p:attrName>
                                        </p:attrNameLst>
                                      </p:cBhvr>
                                      <p:to>
                                        <p:strVal val="visible"/>
                                      </p:to>
                                    </p:set>
                                    <p:anim calcmode="lin" valueType="num">
                                      <p:cBhvr additive="base">
                                        <p:cTn id="62" dur="500" fill="hold"/>
                                        <p:tgtEl>
                                          <p:spTgt spid="4">
                                            <p:txEl>
                                              <p:pRg st="11" end="11"/>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4">
                                            <p:txEl>
                                              <p:pRg st="11" end="11"/>
                                            </p:txEl>
                                          </p:spTgt>
                                        </p:tgtEl>
                                        <p:attrNameLst>
                                          <p:attrName>ppt_y</p:attrName>
                                        </p:attrNameLst>
                                      </p:cBhvr>
                                      <p:tavLst>
                                        <p:tav tm="0">
                                          <p:val>
                                            <p:strVal val="1+#ppt_h/2"/>
                                          </p:val>
                                        </p:tav>
                                        <p:tav tm="100000">
                                          <p:val>
                                            <p:strVal val="#ppt_y"/>
                                          </p:val>
                                        </p:tav>
                                      </p:tavLst>
                                    </p:anim>
                                  </p:childTnLst>
                                </p:cTn>
                              </p:par>
                            </p:childTnLst>
                          </p:cTn>
                        </p:par>
                        <p:par>
                          <p:cTn id="64" fill="hold">
                            <p:stCondLst>
                              <p:cond delay="12000"/>
                            </p:stCondLst>
                            <p:childTnLst>
                              <p:par>
                                <p:cTn id="65" presetID="2" presetClass="entr" presetSubtype="4" fill="hold" grpId="0" nodeType="afterEffect">
                                  <p:stCondLst>
                                    <p:cond delay="500"/>
                                  </p:stCondLst>
                                  <p:childTnLst>
                                    <p:set>
                                      <p:cBhvr>
                                        <p:cTn id="66" dur="1" fill="hold">
                                          <p:stCondLst>
                                            <p:cond delay="0"/>
                                          </p:stCondLst>
                                        </p:cTn>
                                        <p:tgtEl>
                                          <p:spTgt spid="4">
                                            <p:txEl>
                                              <p:pRg st="12" end="12"/>
                                            </p:txEl>
                                          </p:spTgt>
                                        </p:tgtEl>
                                        <p:attrNameLst>
                                          <p:attrName>style.visibility</p:attrName>
                                        </p:attrNameLst>
                                      </p:cBhvr>
                                      <p:to>
                                        <p:strVal val="visible"/>
                                      </p:to>
                                    </p:set>
                                    <p:anim calcmode="lin" valueType="num">
                                      <p:cBhvr additive="base">
                                        <p:cTn id="67" dur="500" fill="hold"/>
                                        <p:tgtEl>
                                          <p:spTgt spid="4">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500"/>
                                  </p:stCondLst>
                                  <p:childTnLst>
                                    <p:set>
                                      <p:cBhvr>
                                        <p:cTn id="72" dur="1" fill="hold">
                                          <p:stCondLst>
                                            <p:cond delay="0"/>
                                          </p:stCondLst>
                                        </p:cTn>
                                        <p:tgtEl>
                                          <p:spTgt spid="4">
                                            <p:txEl>
                                              <p:pRg st="13" end="13"/>
                                            </p:txEl>
                                          </p:spTgt>
                                        </p:tgtEl>
                                        <p:attrNameLst>
                                          <p:attrName>style.visibility</p:attrName>
                                        </p:attrNameLst>
                                      </p:cBhvr>
                                      <p:to>
                                        <p:strVal val="visible"/>
                                      </p:to>
                                    </p:set>
                                    <p:anim calcmode="lin" valueType="num">
                                      <p:cBhvr additive="base">
                                        <p:cTn id="73" dur="500" fill="hold"/>
                                        <p:tgtEl>
                                          <p:spTgt spid="4">
                                            <p:txEl>
                                              <p:pRg st="13" end="13"/>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4">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p:cNvSpPr txBox="1"/>
          <p:nvPr/>
        </p:nvSpPr>
        <p:spPr>
          <a:xfrm>
            <a:off x="328334" y="422357"/>
            <a:ext cx="8439147" cy="646331"/>
          </a:xfrm>
          <a:prstGeom prst="rect">
            <a:avLst/>
          </a:prstGeom>
          <a:noFill/>
        </p:spPr>
        <p:txBody>
          <a:bodyPr wrap="square" rtlCol="0">
            <a:spAutoFit/>
          </a:bodyPr>
          <a:lstStyle/>
          <a:p>
            <a:r>
              <a:rPr lang="en-US" sz="3600" b="1" dirty="0" smtClean="0">
                <a:solidFill>
                  <a:srgbClr val="5982DB">
                    <a:lumMod val="75000"/>
                  </a:srgbClr>
                </a:solidFill>
                <a:latin typeface="Calibri" panose="020F0502020204030204"/>
                <a:cs typeface="Times New Roman" panose="02020603050405020304" pitchFamily="18" charset="0"/>
              </a:rPr>
              <a:t>NSF Proposals – </a:t>
            </a:r>
            <a:r>
              <a:rPr lang="en-US" sz="3600" b="1" dirty="0" smtClean="0">
                <a:solidFill>
                  <a:srgbClr val="5982DB">
                    <a:lumMod val="75000"/>
                  </a:srgbClr>
                </a:solidFill>
                <a:latin typeface="Calibri" panose="020F0502020204030204"/>
                <a:cs typeface="Times New Roman" panose="02020603050405020304" pitchFamily="18" charset="0"/>
              </a:rPr>
              <a:t>1-page summary</a:t>
            </a:r>
            <a:endParaRPr lang="en-US" sz="2000" b="1" dirty="0">
              <a:solidFill>
                <a:srgbClr val="5982DB">
                  <a:lumMod val="75000"/>
                </a:srgbClr>
              </a:solidFill>
              <a:latin typeface="Calibri" panose="020F0502020204030204"/>
              <a:cs typeface="Times New Roman" panose="02020603050405020304" pitchFamily="18" charset="0"/>
            </a:endParaRPr>
          </a:p>
        </p:txBody>
      </p:sp>
      <p:sp>
        <p:nvSpPr>
          <p:cNvPr id="4" name="TextBox 3"/>
          <p:cNvSpPr txBox="1"/>
          <p:nvPr/>
        </p:nvSpPr>
        <p:spPr>
          <a:xfrm>
            <a:off x="328334" y="1283208"/>
            <a:ext cx="8382000" cy="5078313"/>
          </a:xfrm>
          <a:prstGeom prst="rect">
            <a:avLst/>
          </a:prstGeom>
          <a:noFill/>
        </p:spPr>
        <p:txBody>
          <a:bodyPr>
            <a:spAutoFit/>
          </a:bodyPr>
          <a:lstStyle/>
          <a:p>
            <a:pPr marL="1588" indent="-1588">
              <a:spcBef>
                <a:spcPts val="0"/>
              </a:spcBef>
              <a:defRPr/>
            </a:pPr>
            <a:r>
              <a:rPr lang="en-US" sz="1800" b="1" kern="0" dirty="0" smtClean="0">
                <a:cs typeface="Times New Roman" pitchFamily="18" charset="0"/>
              </a:rPr>
              <a:t>Overview</a:t>
            </a:r>
            <a:r>
              <a:rPr lang="en-US" sz="1800" kern="0" dirty="0" smtClean="0">
                <a:cs typeface="Times New Roman" pitchFamily="18" charset="0"/>
              </a:rPr>
              <a:t> – A stand-alone summary of the planned work. It should: </a:t>
            </a:r>
          </a:p>
          <a:p>
            <a:pPr marL="285750" indent="-285750">
              <a:spcBef>
                <a:spcPts val="0"/>
              </a:spcBef>
              <a:buFont typeface="Arial" panose="020B0604020202020204" pitchFamily="34" charset="0"/>
              <a:buChar char="•"/>
              <a:defRPr/>
            </a:pPr>
            <a:r>
              <a:rPr lang="en-US" sz="1800" kern="0" dirty="0" smtClean="0">
                <a:cs typeface="Times New Roman" pitchFamily="18" charset="0"/>
              </a:rPr>
              <a:t>Summarize the scientific or technological challenge you seek to address</a:t>
            </a:r>
          </a:p>
          <a:p>
            <a:pPr marL="285750" indent="-285750">
              <a:spcBef>
                <a:spcPts val="0"/>
              </a:spcBef>
              <a:buFont typeface="Arial" panose="020B0604020202020204" pitchFamily="34" charset="0"/>
              <a:buChar char="•"/>
              <a:defRPr/>
            </a:pPr>
            <a:r>
              <a:rPr lang="en-US" sz="1800" kern="0" dirty="0" smtClean="0">
                <a:cs typeface="Times New Roman" pitchFamily="18" charset="0"/>
              </a:rPr>
              <a:t>Present your project goal and specific objectives</a:t>
            </a:r>
          </a:p>
          <a:p>
            <a:pPr marL="285750" indent="-285750">
              <a:spcBef>
                <a:spcPts val="0"/>
              </a:spcBef>
              <a:buFont typeface="Arial" panose="020B0604020202020204" pitchFamily="34" charset="0"/>
              <a:buChar char="•"/>
              <a:defRPr/>
            </a:pPr>
            <a:r>
              <a:rPr lang="en-US" sz="1800" kern="0" dirty="0" smtClean="0">
                <a:cs typeface="Times New Roman" pitchFamily="18" charset="0"/>
              </a:rPr>
              <a:t>Identify key components of your proposed approach/methods</a:t>
            </a:r>
          </a:p>
          <a:p>
            <a:pPr marL="1588" indent="-1588">
              <a:spcBef>
                <a:spcPts val="0"/>
              </a:spcBef>
              <a:defRPr/>
            </a:pPr>
            <a:endParaRPr lang="en-US" sz="1800" kern="0" dirty="0" smtClean="0">
              <a:cs typeface="Times New Roman" pitchFamily="18" charset="0"/>
            </a:endParaRPr>
          </a:p>
          <a:p>
            <a:pPr marL="1588" indent="-1588">
              <a:spcBef>
                <a:spcPts val="0"/>
              </a:spcBef>
              <a:defRPr/>
            </a:pPr>
            <a:r>
              <a:rPr lang="en-US" sz="1800" b="1" kern="0" dirty="0" smtClean="0">
                <a:cs typeface="Times New Roman" pitchFamily="18" charset="0"/>
              </a:rPr>
              <a:t>Intellectual Merit </a:t>
            </a:r>
            <a:r>
              <a:rPr lang="en-US" sz="1800" kern="0" dirty="0" smtClean="0">
                <a:cs typeface="Times New Roman" pitchFamily="18" charset="0"/>
              </a:rPr>
              <a:t>– </a:t>
            </a:r>
            <a:r>
              <a:rPr lang="en-US" sz="1800" dirty="0" smtClean="0"/>
              <a:t>This is your potential </a:t>
            </a:r>
            <a:r>
              <a:rPr lang="en-US" sz="1800" dirty="0"/>
              <a:t>to advance knowledge and </a:t>
            </a:r>
            <a:r>
              <a:rPr lang="en-US" sz="1800" dirty="0" smtClean="0"/>
              <a:t>understanding in an impactful way. </a:t>
            </a:r>
            <a:r>
              <a:rPr lang="en-US" sz="1800" kern="0" dirty="0" smtClean="0">
                <a:cs typeface="Times New Roman" pitchFamily="18" charset="0"/>
              </a:rPr>
              <a:t>Address the merit or significance of the topic, and the merit of your proposed approach/methods. </a:t>
            </a:r>
            <a:r>
              <a:rPr lang="en-US" sz="1800" dirty="0" smtClean="0"/>
              <a:t>Consider:  </a:t>
            </a:r>
          </a:p>
          <a:p>
            <a:pPr marL="285750" indent="-285750">
              <a:spcBef>
                <a:spcPts val="0"/>
              </a:spcBef>
              <a:buFont typeface="Arial" panose="020B0604020202020204" pitchFamily="34" charset="0"/>
              <a:buChar char="•"/>
              <a:defRPr/>
            </a:pPr>
            <a:r>
              <a:rPr lang="en-US" sz="1800" dirty="0" smtClean="0"/>
              <a:t>What </a:t>
            </a:r>
            <a:r>
              <a:rPr lang="en-US" sz="1800" dirty="0"/>
              <a:t>will my research add to what we already know? </a:t>
            </a:r>
            <a:endParaRPr lang="en-US" sz="1800" dirty="0" smtClean="0"/>
          </a:p>
          <a:p>
            <a:pPr marL="285750" indent="-285750">
              <a:spcBef>
                <a:spcPts val="0"/>
              </a:spcBef>
              <a:buFont typeface="Arial" panose="020B0604020202020204" pitchFamily="34" charset="0"/>
              <a:buChar char="•"/>
              <a:defRPr/>
            </a:pPr>
            <a:r>
              <a:rPr lang="en-US" sz="1800" dirty="0"/>
              <a:t>How will my research enhance or enable new directions in my field or in other related fields </a:t>
            </a:r>
            <a:endParaRPr lang="en-US" sz="1800" dirty="0" smtClean="0"/>
          </a:p>
          <a:p>
            <a:pPr marL="285750" indent="-285750">
              <a:spcBef>
                <a:spcPts val="0"/>
              </a:spcBef>
              <a:buFont typeface="Arial" panose="020B0604020202020204" pitchFamily="34" charset="0"/>
              <a:buChar char="•"/>
              <a:defRPr/>
            </a:pPr>
            <a:r>
              <a:rPr lang="en-US" sz="1800" dirty="0" smtClean="0"/>
              <a:t>What </a:t>
            </a:r>
            <a:r>
              <a:rPr lang="en-US" sz="1800" dirty="0"/>
              <a:t>is new or novel about my </a:t>
            </a:r>
            <a:r>
              <a:rPr lang="en-US" sz="1800" dirty="0" smtClean="0"/>
              <a:t>approach and why is it likely to work?  </a:t>
            </a:r>
            <a:endParaRPr lang="en-US" sz="1800" dirty="0"/>
          </a:p>
          <a:p>
            <a:pPr marL="1588" indent="-1588">
              <a:spcBef>
                <a:spcPts val="0"/>
              </a:spcBef>
              <a:defRPr/>
            </a:pPr>
            <a:endParaRPr lang="en-US" sz="1800" kern="0" dirty="0" smtClean="0">
              <a:cs typeface="Times New Roman" pitchFamily="18" charset="0"/>
            </a:endParaRPr>
          </a:p>
          <a:p>
            <a:pPr marL="1588" indent="-1588">
              <a:spcBef>
                <a:spcPts val="0"/>
              </a:spcBef>
              <a:defRPr/>
            </a:pPr>
            <a:r>
              <a:rPr lang="en-US" sz="1800" b="1" kern="0" dirty="0" smtClean="0">
                <a:cs typeface="Times New Roman" pitchFamily="18" charset="0"/>
              </a:rPr>
              <a:t>Broader Impacts – </a:t>
            </a:r>
            <a:r>
              <a:rPr lang="en-US" sz="1800" kern="0" dirty="0">
                <a:cs typeface="Times New Roman" pitchFamily="18" charset="0"/>
              </a:rPr>
              <a:t>S</a:t>
            </a:r>
            <a:r>
              <a:rPr lang="en-US" sz="1800" kern="0" dirty="0" smtClean="0">
                <a:cs typeface="Times New Roman" pitchFamily="18" charset="0"/>
              </a:rPr>
              <a:t>ummarize plans to extend the impact of your research in ways that will benefit larger </a:t>
            </a:r>
            <a:r>
              <a:rPr lang="en-US" sz="1800" dirty="0" smtClean="0"/>
              <a:t>societal goals related to such things as broadening participation in the sciences, enhancing public health or safety, advancing economic competitiveness, etc.</a:t>
            </a:r>
            <a:endParaRPr lang="en-US" sz="1800" kern="0" dirty="0" smtClean="0">
              <a:cs typeface="Times New Roman" pitchFamily="18" charset="0"/>
            </a:endParaRPr>
          </a:p>
          <a:p>
            <a:pPr eaLnBrk="1" hangingPunct="1">
              <a:defRPr/>
            </a:pPr>
            <a:endParaRPr lang="en-US" sz="1800" u="sng" dirty="0" smtClean="0">
              <a:latin typeface="+mn-lt"/>
            </a:endParaRPr>
          </a:p>
        </p:txBody>
      </p:sp>
    </p:spTree>
    <p:extLst>
      <p:ext uri="{BB962C8B-B14F-4D97-AF65-F5344CB8AC3E}">
        <p14:creationId xmlns:p14="http://schemas.microsoft.com/office/powerpoint/2010/main" val="97727590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calcmode="lin" valueType="num">
                                      <p:cBhvr additive="base">
                                        <p:cTn id="12"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 calcmode="lin" valueType="num">
                                      <p:cBhvr additive="base">
                                        <p:cTn id="22" dur="5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grpId="0" nodeType="after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8" fill="hold" grpId="0" nodeType="after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 calcmode="lin" valueType="num">
                                      <p:cBhvr additive="base">
                                        <p:cTn id="32" dur="500" fill="hold"/>
                                        <p:tgtEl>
                                          <p:spTgt spid="4">
                                            <p:txEl>
                                              <p:pRg st="6" end="6"/>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4">
                                            <p:txEl>
                                              <p:pRg st="6" end="6"/>
                                            </p:txEl>
                                          </p:spTgt>
                                        </p:tgtEl>
                                        <p:attrNameLst>
                                          <p:attrName>ppt_y</p:attrName>
                                        </p:attrNameLst>
                                      </p:cBhvr>
                                      <p:tavLst>
                                        <p:tav tm="0">
                                          <p:val>
                                            <p:strVal val="#ppt_y"/>
                                          </p:val>
                                        </p:tav>
                                        <p:tav tm="100000">
                                          <p:val>
                                            <p:strVal val="#ppt_y"/>
                                          </p:val>
                                        </p:tav>
                                      </p:tavLst>
                                    </p:anim>
                                  </p:childTnLst>
                                </p:cTn>
                              </p:par>
                            </p:childTnLst>
                          </p:cTn>
                        </p:par>
                        <p:par>
                          <p:cTn id="34" fill="hold">
                            <p:stCondLst>
                              <p:cond delay="3000"/>
                            </p:stCondLst>
                            <p:childTnLst>
                              <p:par>
                                <p:cTn id="35" presetID="2" presetClass="entr" presetSubtype="8" fill="hold" grpId="0" nodeType="afterEffect">
                                  <p:stCondLst>
                                    <p:cond delay="0"/>
                                  </p:stCondLst>
                                  <p:childTnLst>
                                    <p:set>
                                      <p:cBhvr>
                                        <p:cTn id="36" dur="1" fill="hold">
                                          <p:stCondLst>
                                            <p:cond delay="0"/>
                                          </p:stCondLst>
                                        </p:cTn>
                                        <p:tgtEl>
                                          <p:spTgt spid="4">
                                            <p:txEl>
                                              <p:pRg st="7" end="7"/>
                                            </p:txEl>
                                          </p:spTgt>
                                        </p:tgtEl>
                                        <p:attrNameLst>
                                          <p:attrName>style.visibility</p:attrName>
                                        </p:attrNameLst>
                                      </p:cBhvr>
                                      <p:to>
                                        <p:strVal val="visible"/>
                                      </p:to>
                                    </p:set>
                                    <p:anim calcmode="lin" valueType="num">
                                      <p:cBhvr additive="base">
                                        <p:cTn id="37" dur="500" fill="hold"/>
                                        <p:tgtEl>
                                          <p:spTgt spid="4">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
                                            <p:txEl>
                                              <p:pRg st="7" end="7"/>
                                            </p:txEl>
                                          </p:spTgt>
                                        </p:tgtEl>
                                        <p:attrNameLst>
                                          <p:attrName>ppt_y</p:attrName>
                                        </p:attrNameLst>
                                      </p:cBhvr>
                                      <p:tavLst>
                                        <p:tav tm="0">
                                          <p:val>
                                            <p:strVal val="#ppt_y"/>
                                          </p:val>
                                        </p:tav>
                                        <p:tav tm="100000">
                                          <p:val>
                                            <p:strVal val="#ppt_y"/>
                                          </p:val>
                                        </p:tav>
                                      </p:tavLst>
                                    </p:anim>
                                  </p:childTnLst>
                                </p:cTn>
                              </p:par>
                            </p:childTnLst>
                          </p:cTn>
                        </p:par>
                        <p:par>
                          <p:cTn id="39" fill="hold">
                            <p:stCondLst>
                              <p:cond delay="3500"/>
                            </p:stCondLst>
                            <p:childTnLst>
                              <p:par>
                                <p:cTn id="40" presetID="2" presetClass="entr" presetSubtype="8" fill="hold" grpId="0" nodeType="afterEffect">
                                  <p:stCondLst>
                                    <p:cond delay="0"/>
                                  </p:stCondLst>
                                  <p:childTnLst>
                                    <p:set>
                                      <p:cBhvr>
                                        <p:cTn id="41" dur="1" fill="hold">
                                          <p:stCondLst>
                                            <p:cond delay="0"/>
                                          </p:stCondLst>
                                        </p:cTn>
                                        <p:tgtEl>
                                          <p:spTgt spid="4">
                                            <p:txEl>
                                              <p:pRg st="8" end="8"/>
                                            </p:txEl>
                                          </p:spTgt>
                                        </p:tgtEl>
                                        <p:attrNameLst>
                                          <p:attrName>style.visibility</p:attrName>
                                        </p:attrNameLst>
                                      </p:cBhvr>
                                      <p:to>
                                        <p:strVal val="visible"/>
                                      </p:to>
                                    </p:set>
                                    <p:anim calcmode="lin" valueType="num">
                                      <p:cBhvr additive="base">
                                        <p:cTn id="42" dur="500" fill="hold"/>
                                        <p:tgtEl>
                                          <p:spTgt spid="4">
                                            <p:txEl>
                                              <p:pRg st="8" end="8"/>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4">
                                            <p:txEl>
                                              <p:pRg st="8" end="8"/>
                                            </p:txEl>
                                          </p:spTgt>
                                        </p:tgtEl>
                                        <p:attrNameLst>
                                          <p:attrName>ppt_y</p:attrName>
                                        </p:attrNameLst>
                                      </p:cBhvr>
                                      <p:tavLst>
                                        <p:tav tm="0">
                                          <p:val>
                                            <p:strVal val="#ppt_y"/>
                                          </p:val>
                                        </p:tav>
                                        <p:tav tm="100000">
                                          <p:val>
                                            <p:strVal val="#ppt_y"/>
                                          </p:val>
                                        </p:tav>
                                      </p:tavLst>
                                    </p:anim>
                                  </p:childTnLst>
                                </p:cTn>
                              </p:par>
                            </p:childTnLst>
                          </p:cTn>
                        </p:par>
                        <p:par>
                          <p:cTn id="44" fill="hold">
                            <p:stCondLst>
                              <p:cond delay="4000"/>
                            </p:stCondLst>
                            <p:childTnLst>
                              <p:par>
                                <p:cTn id="45" presetID="2" presetClass="entr" presetSubtype="8" fill="hold" grpId="0" nodeType="after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 calcmode="lin" valueType="num">
                                      <p:cBhvr additive="base">
                                        <p:cTn id="47" dur="500" fill="hold"/>
                                        <p:tgtEl>
                                          <p:spTgt spid="4">
                                            <p:txEl>
                                              <p:pRg st="10" end="10"/>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4">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p:cNvSpPr txBox="1"/>
          <p:nvPr/>
        </p:nvSpPr>
        <p:spPr>
          <a:xfrm>
            <a:off x="328334" y="422357"/>
            <a:ext cx="8439147" cy="646331"/>
          </a:xfrm>
          <a:prstGeom prst="rect">
            <a:avLst/>
          </a:prstGeom>
          <a:noFill/>
        </p:spPr>
        <p:txBody>
          <a:bodyPr wrap="square" rtlCol="0">
            <a:spAutoFit/>
          </a:bodyPr>
          <a:lstStyle/>
          <a:p>
            <a:r>
              <a:rPr lang="en-US" sz="3600" b="1" dirty="0" smtClean="0">
                <a:solidFill>
                  <a:srgbClr val="5982DB">
                    <a:lumMod val="75000"/>
                  </a:srgbClr>
                </a:solidFill>
                <a:latin typeface="Calibri" panose="020F0502020204030204"/>
                <a:cs typeface="Times New Roman" panose="02020603050405020304" pitchFamily="18" charset="0"/>
              </a:rPr>
              <a:t>NSF Proposals – </a:t>
            </a:r>
            <a:r>
              <a:rPr lang="en-US" sz="3600" b="1" dirty="0" smtClean="0">
                <a:solidFill>
                  <a:srgbClr val="5982DB">
                    <a:lumMod val="75000"/>
                  </a:srgbClr>
                </a:solidFill>
                <a:latin typeface="Calibri" panose="020F0502020204030204"/>
                <a:cs typeface="Times New Roman" panose="02020603050405020304" pitchFamily="18" charset="0"/>
              </a:rPr>
              <a:t>Project </a:t>
            </a:r>
            <a:r>
              <a:rPr lang="en-US" sz="3600" b="1" dirty="0" smtClean="0">
                <a:solidFill>
                  <a:srgbClr val="5982DB">
                    <a:lumMod val="75000"/>
                  </a:srgbClr>
                </a:solidFill>
                <a:latin typeface="Calibri" panose="020F0502020204030204"/>
                <a:cs typeface="Times New Roman" panose="02020603050405020304" pitchFamily="18" charset="0"/>
              </a:rPr>
              <a:t>Description</a:t>
            </a:r>
            <a:endParaRPr lang="en-US" sz="2000" b="1" dirty="0">
              <a:solidFill>
                <a:srgbClr val="5982DB">
                  <a:lumMod val="75000"/>
                </a:srgbClr>
              </a:solidFill>
              <a:latin typeface="Calibri" panose="020F0502020204030204"/>
              <a:cs typeface="Times New Roman" panose="02020603050405020304" pitchFamily="18" charset="0"/>
            </a:endParaRPr>
          </a:p>
        </p:txBody>
      </p:sp>
      <p:sp>
        <p:nvSpPr>
          <p:cNvPr id="2" name="TextBox 1"/>
          <p:cNvSpPr txBox="1"/>
          <p:nvPr/>
        </p:nvSpPr>
        <p:spPr>
          <a:xfrm>
            <a:off x="630936" y="1517904"/>
            <a:ext cx="7635240" cy="3849624"/>
          </a:xfrm>
          <a:prstGeom prst="rect">
            <a:avLst/>
          </a:prstGeom>
          <a:noFill/>
        </p:spPr>
        <p:txBody>
          <a:bodyPr wrap="square" rtlCol="0">
            <a:spAutoFit/>
          </a:bodyPr>
          <a:lstStyle/>
          <a:p>
            <a:endParaRPr lang="en-US" dirty="0"/>
          </a:p>
        </p:txBody>
      </p:sp>
      <p:sp>
        <p:nvSpPr>
          <p:cNvPr id="4" name="TextBox 3"/>
          <p:cNvSpPr txBox="1"/>
          <p:nvPr/>
        </p:nvSpPr>
        <p:spPr>
          <a:xfrm>
            <a:off x="356907" y="1191768"/>
            <a:ext cx="8382000" cy="5016758"/>
          </a:xfrm>
          <a:prstGeom prst="rect">
            <a:avLst/>
          </a:prstGeom>
          <a:noFill/>
        </p:spPr>
        <p:txBody>
          <a:bodyPr>
            <a:spAutoFit/>
          </a:bodyPr>
          <a:lstStyle/>
          <a:p>
            <a:pPr eaLnBrk="1" hangingPunct="1">
              <a:defRPr/>
            </a:pPr>
            <a:r>
              <a:rPr lang="en-US" sz="2000" dirty="0" smtClean="0">
                <a:latin typeface="+mn-lt"/>
              </a:rPr>
              <a:t>15 pages with no specified format beyond 3 required sections:  intellectual merit, broader impacts, and results from prior NSF support</a:t>
            </a:r>
          </a:p>
          <a:p>
            <a:pPr eaLnBrk="1" hangingPunct="1">
              <a:spcAft>
                <a:spcPts val="600"/>
              </a:spcAft>
              <a:defRPr/>
            </a:pPr>
            <a:r>
              <a:rPr lang="en-US" sz="2000" b="1" dirty="0" smtClean="0">
                <a:latin typeface="+mn-lt"/>
              </a:rPr>
              <a:t>Suggested Format:</a:t>
            </a:r>
            <a:endParaRPr lang="en-US" sz="2000" b="1" dirty="0">
              <a:latin typeface="+mn-lt"/>
            </a:endParaRPr>
          </a:p>
          <a:p>
            <a:pPr eaLnBrk="1" hangingPunct="1">
              <a:spcAft>
                <a:spcPts val="600"/>
              </a:spcAft>
              <a:defRPr/>
            </a:pPr>
            <a:r>
              <a:rPr lang="en-US" sz="2000" u="sng" dirty="0" smtClean="0">
                <a:latin typeface="+mn-lt"/>
              </a:rPr>
              <a:t>Introduction</a:t>
            </a:r>
            <a:r>
              <a:rPr lang="en-US" sz="2000" dirty="0" smtClean="0">
                <a:latin typeface="+mn-lt"/>
              </a:rPr>
              <a:t> – ½ page that d</a:t>
            </a:r>
            <a:r>
              <a:rPr lang="en-US" sz="2000" dirty="0" smtClean="0">
                <a:latin typeface="+mn-lt"/>
              </a:rPr>
              <a:t>efines your topic by identifying the main scientific challenges you will address, specifically states your goals and objectives (or hypothesis and research questions),</a:t>
            </a:r>
            <a:r>
              <a:rPr lang="en-US" sz="2000" dirty="0" smtClean="0">
                <a:latin typeface="+mn-lt"/>
              </a:rPr>
              <a:t> and</a:t>
            </a:r>
            <a:r>
              <a:rPr lang="en-US" sz="2000" dirty="0" smtClean="0">
                <a:latin typeface="+mn-lt"/>
              </a:rPr>
              <a:t> </a:t>
            </a:r>
            <a:r>
              <a:rPr lang="en-US" sz="2000" dirty="0" smtClean="0">
                <a:latin typeface="+mn-lt"/>
              </a:rPr>
              <a:t>highlights </a:t>
            </a:r>
            <a:r>
              <a:rPr lang="en-US" sz="2000" dirty="0" smtClean="0">
                <a:latin typeface="+mn-lt"/>
              </a:rPr>
              <a:t>new ideas/novel approach and the expected impact of your work on the current state of science. </a:t>
            </a:r>
          </a:p>
          <a:p>
            <a:pPr>
              <a:spcAft>
                <a:spcPts val="600"/>
              </a:spcAft>
              <a:defRPr/>
            </a:pPr>
            <a:r>
              <a:rPr lang="en-US" sz="2000" u="sng" dirty="0" smtClean="0">
                <a:latin typeface="+mn-lt"/>
              </a:rPr>
              <a:t>Background/Significanc</a:t>
            </a:r>
            <a:r>
              <a:rPr lang="en-US" sz="2000" dirty="0" smtClean="0">
                <a:latin typeface="+mn-lt"/>
              </a:rPr>
              <a:t>e—1-3 pages that provides a synopsis of recent findings in the area and summarizes what we do and don’t know. If appropriate, identify existing barriers to advances in your area that you will address through this project. </a:t>
            </a:r>
          </a:p>
          <a:p>
            <a:pPr>
              <a:spcAft>
                <a:spcPts val="600"/>
              </a:spcAft>
              <a:defRPr/>
            </a:pPr>
            <a:r>
              <a:rPr lang="en-US" sz="2000" dirty="0" smtClean="0">
                <a:latin typeface="+mn-lt"/>
              </a:rPr>
              <a:t>This is your </a:t>
            </a:r>
            <a:r>
              <a:rPr lang="en-US" sz="2000" dirty="0">
                <a:latin typeface="+mn-lt"/>
              </a:rPr>
              <a:t>literature </a:t>
            </a:r>
            <a:r>
              <a:rPr lang="en-US" sz="2000" dirty="0" smtClean="0">
                <a:latin typeface="+mn-lt"/>
              </a:rPr>
              <a:t>heavy section and should provide reviewers </a:t>
            </a:r>
            <a:r>
              <a:rPr lang="en-US" sz="2000" dirty="0">
                <a:latin typeface="+mn-lt"/>
              </a:rPr>
              <a:t>with a clear understanding of why your proposed work and approach will result in an important contribution to science. </a:t>
            </a:r>
          </a:p>
          <a:p>
            <a:pPr eaLnBrk="1" hangingPunct="1">
              <a:spcAft>
                <a:spcPts val="600"/>
              </a:spcAft>
              <a:defRPr/>
            </a:pPr>
            <a:endParaRPr lang="en-US" sz="2000" dirty="0" smtClean="0">
              <a:latin typeface="+mn-lt"/>
            </a:endParaRPr>
          </a:p>
        </p:txBody>
      </p:sp>
    </p:spTree>
    <p:extLst>
      <p:ext uri="{BB962C8B-B14F-4D97-AF65-F5344CB8AC3E}">
        <p14:creationId xmlns:p14="http://schemas.microsoft.com/office/powerpoint/2010/main" val="339062204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calcmode="lin" valueType="num">
                                      <p:cBhvr additive="base">
                                        <p:cTn id="12"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 calcmode="lin" valueType="num">
                                      <p:cBhvr additive="base">
                                        <p:cTn id="22" dur="5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grpId="0" nodeType="after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 calcmode="lin" valueType="num">
                                      <p:cBhvr additive="base">
                                        <p:cTn id="27" dur="50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p:cNvSpPr txBox="1"/>
          <p:nvPr/>
        </p:nvSpPr>
        <p:spPr>
          <a:xfrm>
            <a:off x="328334" y="422357"/>
            <a:ext cx="8439147" cy="646331"/>
          </a:xfrm>
          <a:prstGeom prst="rect">
            <a:avLst/>
          </a:prstGeom>
          <a:noFill/>
        </p:spPr>
        <p:txBody>
          <a:bodyPr wrap="square" rtlCol="0">
            <a:spAutoFit/>
          </a:bodyPr>
          <a:lstStyle/>
          <a:p>
            <a:r>
              <a:rPr lang="en-US" sz="3600" b="1" dirty="0" smtClean="0">
                <a:solidFill>
                  <a:srgbClr val="5982DB">
                    <a:lumMod val="75000"/>
                  </a:srgbClr>
                </a:solidFill>
                <a:latin typeface="Calibri" panose="020F0502020204030204"/>
                <a:cs typeface="Times New Roman" panose="02020603050405020304" pitchFamily="18" charset="0"/>
              </a:rPr>
              <a:t>NSF Proposals – </a:t>
            </a:r>
            <a:r>
              <a:rPr lang="en-US" sz="3600" b="1" dirty="0" smtClean="0">
                <a:solidFill>
                  <a:srgbClr val="5982DB">
                    <a:lumMod val="75000"/>
                  </a:srgbClr>
                </a:solidFill>
                <a:latin typeface="Calibri" panose="020F0502020204030204"/>
                <a:cs typeface="Times New Roman" panose="02020603050405020304" pitchFamily="18" charset="0"/>
              </a:rPr>
              <a:t>Project </a:t>
            </a:r>
            <a:r>
              <a:rPr lang="en-US" sz="3600" b="1" dirty="0" smtClean="0">
                <a:solidFill>
                  <a:srgbClr val="5982DB">
                    <a:lumMod val="75000"/>
                  </a:srgbClr>
                </a:solidFill>
                <a:latin typeface="Calibri" panose="020F0502020204030204"/>
                <a:cs typeface="Times New Roman" panose="02020603050405020304" pitchFamily="18" charset="0"/>
              </a:rPr>
              <a:t>Description</a:t>
            </a:r>
            <a:endParaRPr lang="en-US" sz="2000" b="1" dirty="0">
              <a:solidFill>
                <a:srgbClr val="5982DB">
                  <a:lumMod val="75000"/>
                </a:srgbClr>
              </a:solidFill>
              <a:latin typeface="Calibri" panose="020F0502020204030204"/>
              <a:cs typeface="Times New Roman" panose="02020603050405020304" pitchFamily="18" charset="0"/>
            </a:endParaRPr>
          </a:p>
        </p:txBody>
      </p:sp>
      <p:sp>
        <p:nvSpPr>
          <p:cNvPr id="4" name="TextBox 3"/>
          <p:cNvSpPr txBox="1"/>
          <p:nvPr/>
        </p:nvSpPr>
        <p:spPr>
          <a:xfrm>
            <a:off x="356907" y="1191768"/>
            <a:ext cx="8382000" cy="3170099"/>
          </a:xfrm>
          <a:prstGeom prst="rect">
            <a:avLst/>
          </a:prstGeom>
          <a:noFill/>
        </p:spPr>
        <p:txBody>
          <a:bodyPr>
            <a:spAutoFit/>
          </a:bodyPr>
          <a:lstStyle/>
          <a:p>
            <a:pPr eaLnBrk="1" hangingPunct="1">
              <a:defRPr/>
            </a:pPr>
            <a:r>
              <a:rPr lang="en-US" sz="2000" u="sng" dirty="0">
                <a:latin typeface="+mn-lt"/>
              </a:rPr>
              <a:t>Research Plan </a:t>
            </a:r>
            <a:r>
              <a:rPr lang="en-US" sz="2000" dirty="0" smtClean="0">
                <a:latin typeface="+mn-lt"/>
              </a:rPr>
              <a:t> (8+ pages) is your forward-looking, </a:t>
            </a:r>
            <a:r>
              <a:rPr lang="en-US" sz="2000" dirty="0">
                <a:latin typeface="+mn-lt"/>
              </a:rPr>
              <a:t>technical description </a:t>
            </a:r>
            <a:r>
              <a:rPr lang="en-US" sz="2000" dirty="0" smtClean="0">
                <a:latin typeface="+mn-lt"/>
              </a:rPr>
              <a:t>of planned activities and timeline.    </a:t>
            </a:r>
            <a:endParaRPr lang="en-US" sz="2000" dirty="0">
              <a:latin typeface="+mn-lt"/>
            </a:endParaRPr>
          </a:p>
          <a:p>
            <a:pPr marL="231775" indent="-231775" eaLnBrk="1" hangingPunct="1">
              <a:buFont typeface="Arial" pitchFamily="34" charset="0"/>
              <a:buChar char="•"/>
              <a:defRPr/>
            </a:pPr>
            <a:r>
              <a:rPr lang="en-US" sz="2000" dirty="0">
                <a:latin typeface="+mn-lt"/>
              </a:rPr>
              <a:t>Identify WHAT will you do, HOW will you do it, and WHEN you will do it. You may choose to set this up with objectives and tasks, clearly identifying tasks that are sequential versus concurrent and identifying key decision points based on expected task outcomes.</a:t>
            </a:r>
          </a:p>
          <a:p>
            <a:pPr marL="231775" indent="-231775" eaLnBrk="1" hangingPunct="1">
              <a:buFont typeface="Arial" pitchFamily="34" charset="0"/>
              <a:buChar char="•"/>
              <a:defRPr/>
            </a:pPr>
            <a:r>
              <a:rPr lang="en-US" sz="2000" dirty="0">
                <a:latin typeface="+mn-lt"/>
              </a:rPr>
              <a:t>Explain WHY your proposed strategy/method is appropriate. This section should logically flow from your background/significance section.</a:t>
            </a:r>
          </a:p>
          <a:p>
            <a:pPr marL="231775" indent="-231775" eaLnBrk="1" hangingPunct="1">
              <a:buFont typeface="Arial" pitchFamily="34" charset="0"/>
              <a:buChar char="•"/>
              <a:defRPr/>
            </a:pPr>
            <a:r>
              <a:rPr lang="en-US" sz="2000" dirty="0">
                <a:latin typeface="+mn-lt"/>
              </a:rPr>
              <a:t>Use appropriate graphics.  Consider providing a summary timetable to provide a graphic snapshot of the entire </a:t>
            </a:r>
            <a:r>
              <a:rPr lang="en-US" sz="2000" dirty="0" smtClean="0">
                <a:latin typeface="+mn-lt"/>
              </a:rPr>
              <a:t>project.</a:t>
            </a:r>
          </a:p>
        </p:txBody>
      </p:sp>
      <p:sp>
        <p:nvSpPr>
          <p:cNvPr id="5" name="TextBox 4"/>
          <p:cNvSpPr txBox="1"/>
          <p:nvPr/>
        </p:nvSpPr>
        <p:spPr>
          <a:xfrm>
            <a:off x="356907" y="4484947"/>
            <a:ext cx="8382000" cy="400110"/>
          </a:xfrm>
          <a:prstGeom prst="rect">
            <a:avLst/>
          </a:prstGeom>
          <a:noFill/>
        </p:spPr>
        <p:txBody>
          <a:bodyPr>
            <a:spAutoFit/>
          </a:bodyPr>
          <a:lstStyle/>
          <a:p>
            <a:pPr eaLnBrk="1" hangingPunct="1">
              <a:defRPr/>
            </a:pPr>
            <a:r>
              <a:rPr lang="en-US" sz="2000" u="sng" dirty="0" smtClean="0">
                <a:latin typeface="+mn-lt"/>
              </a:rPr>
              <a:t>Results from Prior NSF Support, Broader Impacts, and Intellectual Merit</a:t>
            </a:r>
            <a:endParaRPr lang="en-US" sz="2000" dirty="0">
              <a:latin typeface="+mn-lt"/>
            </a:endParaRPr>
          </a:p>
        </p:txBody>
      </p:sp>
    </p:spTree>
    <p:extLst>
      <p:ext uri="{BB962C8B-B14F-4D97-AF65-F5344CB8AC3E}">
        <p14:creationId xmlns:p14="http://schemas.microsoft.com/office/powerpoint/2010/main" val="259234876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calcmode="lin" valueType="num">
                                      <p:cBhvr additive="base">
                                        <p:cTn id="12"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 calcmode="lin" valueType="num">
                                      <p:cBhvr additive="base">
                                        <p:cTn id="22" dur="5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additive="base">
                                        <p:cTn id="28" dur="500" fill="hold"/>
                                        <p:tgtEl>
                                          <p:spTgt spid="5"/>
                                        </p:tgtEl>
                                        <p:attrNameLst>
                                          <p:attrName>ppt_x</p:attrName>
                                        </p:attrNameLst>
                                      </p:cBhvr>
                                      <p:tavLst>
                                        <p:tav tm="0">
                                          <p:val>
                                            <p:strVal val="#ppt_x"/>
                                          </p:val>
                                        </p:tav>
                                        <p:tav tm="100000">
                                          <p:val>
                                            <p:strVal val="#ppt_x"/>
                                          </p:val>
                                        </p:tav>
                                      </p:tavLst>
                                    </p:anim>
                                    <p:anim calcmode="lin" valueType="num">
                                      <p:cBhvr additive="base">
                                        <p:cTn id="2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p:cNvSpPr txBox="1"/>
          <p:nvPr/>
        </p:nvSpPr>
        <p:spPr>
          <a:xfrm>
            <a:off x="328334" y="422357"/>
            <a:ext cx="8439147" cy="646331"/>
          </a:xfrm>
          <a:prstGeom prst="rect">
            <a:avLst/>
          </a:prstGeom>
          <a:noFill/>
        </p:spPr>
        <p:txBody>
          <a:bodyPr wrap="square" rtlCol="0">
            <a:spAutoFit/>
          </a:bodyPr>
          <a:lstStyle/>
          <a:p>
            <a:r>
              <a:rPr lang="en-US" sz="3600" b="1" dirty="0" smtClean="0">
                <a:solidFill>
                  <a:srgbClr val="5982DB">
                    <a:lumMod val="75000"/>
                  </a:srgbClr>
                </a:solidFill>
                <a:latin typeface="Calibri" panose="020F0502020204030204"/>
                <a:cs typeface="Times New Roman" panose="02020603050405020304" pitchFamily="18" charset="0"/>
              </a:rPr>
              <a:t>Proposal Evaluation Criteria &amp; Process</a:t>
            </a:r>
            <a:endParaRPr lang="en-US" sz="3600" b="1" dirty="0">
              <a:solidFill>
                <a:srgbClr val="5982DB">
                  <a:lumMod val="75000"/>
                </a:srgbClr>
              </a:solidFill>
              <a:latin typeface="Calibri" panose="020F0502020204030204"/>
              <a:cs typeface="Times New Roman" panose="02020603050405020304" pitchFamily="18" charset="0"/>
            </a:endParaRPr>
          </a:p>
        </p:txBody>
      </p:sp>
      <p:sp>
        <p:nvSpPr>
          <p:cNvPr id="3" name="Rectangle 2"/>
          <p:cNvSpPr/>
          <p:nvPr/>
        </p:nvSpPr>
        <p:spPr>
          <a:xfrm>
            <a:off x="328334" y="1606176"/>
            <a:ext cx="8439147" cy="3970318"/>
          </a:xfrm>
          <a:prstGeom prst="rect">
            <a:avLst/>
          </a:prstGeom>
        </p:spPr>
        <p:txBody>
          <a:bodyPr wrap="square">
            <a:spAutoFit/>
          </a:bodyPr>
          <a:lstStyle/>
          <a:p>
            <a:pPr marL="285750" lvl="1" indent="-285750" eaLnBrk="1" hangingPunct="1">
              <a:buFont typeface="Arial" panose="020B0604020202020204" pitchFamily="34" charset="0"/>
              <a:buChar char="•"/>
              <a:defRPr/>
            </a:pPr>
            <a:r>
              <a:rPr lang="en-US" sz="1800" b="1" u="sng" dirty="0" smtClean="0">
                <a:latin typeface="+mn-lt"/>
              </a:rPr>
              <a:t>Significance</a:t>
            </a:r>
            <a:r>
              <a:rPr lang="en-US" sz="1800" dirty="0" smtClean="0">
                <a:latin typeface="+mn-lt"/>
              </a:rPr>
              <a:t> – Are you addressing an </a:t>
            </a:r>
            <a:r>
              <a:rPr lang="en-US" sz="1800" dirty="0">
                <a:latin typeface="+mn-lt"/>
              </a:rPr>
              <a:t>important problem or a critical barrier to progress in the </a:t>
            </a:r>
            <a:r>
              <a:rPr lang="en-US" sz="1800" dirty="0" smtClean="0">
                <a:latin typeface="+mn-lt"/>
              </a:rPr>
              <a:t>field? How will the result improve knowledge</a:t>
            </a:r>
            <a:r>
              <a:rPr lang="en-US" sz="1800" dirty="0">
                <a:latin typeface="+mn-lt"/>
              </a:rPr>
              <a:t>, technical capability, </a:t>
            </a:r>
            <a:r>
              <a:rPr lang="en-US" sz="1800" dirty="0" smtClean="0">
                <a:latin typeface="+mn-lt"/>
              </a:rPr>
              <a:t>or </a:t>
            </a:r>
            <a:r>
              <a:rPr lang="en-US" sz="1800" dirty="0">
                <a:latin typeface="+mn-lt"/>
              </a:rPr>
              <a:t>clinical </a:t>
            </a:r>
            <a:r>
              <a:rPr lang="en-US" sz="1800" dirty="0" smtClean="0">
                <a:latin typeface="+mn-lt"/>
              </a:rPr>
              <a:t>practice and/or change </a:t>
            </a:r>
            <a:r>
              <a:rPr lang="en-US" sz="1800" dirty="0">
                <a:latin typeface="+mn-lt"/>
              </a:rPr>
              <a:t>the concepts, methods, technologies, treatments, services, or preventative interventions that drive </a:t>
            </a:r>
            <a:r>
              <a:rPr lang="en-US" sz="1800" dirty="0" smtClean="0">
                <a:latin typeface="+mn-lt"/>
              </a:rPr>
              <a:t>the field?</a:t>
            </a:r>
          </a:p>
          <a:p>
            <a:pPr marL="285750" lvl="1" indent="-285750">
              <a:buFont typeface="Arial" panose="020B0604020202020204" pitchFamily="34" charset="0"/>
              <a:buChar char="•"/>
              <a:defRPr/>
            </a:pPr>
            <a:r>
              <a:rPr lang="en-US" sz="1800" b="1" dirty="0">
                <a:latin typeface="+mn-lt"/>
              </a:rPr>
              <a:t>Investigator(s) </a:t>
            </a:r>
            <a:r>
              <a:rPr lang="en-US" sz="1800" dirty="0">
                <a:latin typeface="+mn-lt"/>
              </a:rPr>
              <a:t>– Does the research team have appropriate experience and training and demonstrated record of accomplishments that have advanced their field(s</a:t>
            </a:r>
            <a:r>
              <a:rPr lang="en-US" sz="1800" dirty="0" smtClean="0">
                <a:latin typeface="+mn-lt"/>
              </a:rPr>
              <a:t>)?</a:t>
            </a:r>
          </a:p>
          <a:p>
            <a:pPr marL="285750" lvl="1" indent="-285750">
              <a:buFont typeface="Arial" panose="020B0604020202020204" pitchFamily="34" charset="0"/>
              <a:buChar char="•"/>
              <a:defRPr/>
            </a:pPr>
            <a:r>
              <a:rPr lang="en-US" sz="1800" b="1" u="sng" dirty="0" smtClean="0">
                <a:latin typeface="+mn-lt"/>
              </a:rPr>
              <a:t>Innovation</a:t>
            </a:r>
            <a:r>
              <a:rPr lang="en-US" sz="1800" dirty="0" smtClean="0">
                <a:latin typeface="+mn-lt"/>
              </a:rPr>
              <a:t> </a:t>
            </a:r>
            <a:r>
              <a:rPr lang="en-US" sz="1800" dirty="0" smtClean="0">
                <a:latin typeface="+mn-lt"/>
              </a:rPr>
              <a:t>- How </a:t>
            </a:r>
            <a:r>
              <a:rPr lang="en-US" sz="1800" dirty="0">
                <a:latin typeface="+mn-lt"/>
              </a:rPr>
              <a:t>will </a:t>
            </a:r>
            <a:r>
              <a:rPr lang="en-US" sz="1800" dirty="0" smtClean="0">
                <a:latin typeface="+mn-lt"/>
              </a:rPr>
              <a:t>the work shift </a:t>
            </a:r>
            <a:r>
              <a:rPr lang="en-US" sz="1800" dirty="0">
                <a:latin typeface="+mn-lt"/>
              </a:rPr>
              <a:t>current research via novel theoretical concepts, approaches or methodologies, instrumentation, or </a:t>
            </a:r>
            <a:r>
              <a:rPr lang="en-US" sz="1800" dirty="0" smtClean="0">
                <a:latin typeface="+mn-lt"/>
              </a:rPr>
              <a:t>interventions or through </a:t>
            </a:r>
            <a:r>
              <a:rPr lang="en-US" sz="1800" dirty="0">
                <a:latin typeface="+mn-lt"/>
              </a:rPr>
              <a:t>refinement, improvement, or new </a:t>
            </a:r>
            <a:r>
              <a:rPr lang="en-US" sz="1800" dirty="0" smtClean="0">
                <a:latin typeface="+mn-lt"/>
              </a:rPr>
              <a:t>application of existing </a:t>
            </a:r>
            <a:r>
              <a:rPr lang="en-US" sz="1800" dirty="0" smtClean="0">
                <a:latin typeface="+mn-lt"/>
              </a:rPr>
              <a:t>knowledge?</a:t>
            </a:r>
          </a:p>
          <a:p>
            <a:pPr marL="285750" lvl="1" indent="-285750">
              <a:buFont typeface="Arial" panose="020B0604020202020204" pitchFamily="34" charset="0"/>
              <a:buChar char="•"/>
              <a:defRPr/>
            </a:pPr>
            <a:r>
              <a:rPr lang="en-US" sz="1800" b="1" u="sng" dirty="0" smtClean="0">
                <a:latin typeface="+mn-lt"/>
              </a:rPr>
              <a:t>Approach</a:t>
            </a:r>
            <a:r>
              <a:rPr lang="en-US" sz="1800" dirty="0" smtClean="0">
                <a:latin typeface="+mn-lt"/>
              </a:rPr>
              <a:t> </a:t>
            </a:r>
            <a:r>
              <a:rPr lang="en-US" sz="1800" dirty="0" smtClean="0">
                <a:latin typeface="+mn-lt"/>
              </a:rPr>
              <a:t>– Are strategy</a:t>
            </a:r>
            <a:r>
              <a:rPr lang="en-US" sz="1800" dirty="0">
                <a:latin typeface="+mn-lt"/>
              </a:rPr>
              <a:t>, methodology, and analyses well-reasoned and appropriate to accomplish the specific aims of the project? </a:t>
            </a:r>
            <a:r>
              <a:rPr lang="en-US" sz="1800" dirty="0" smtClean="0">
                <a:latin typeface="+mn-lt"/>
              </a:rPr>
              <a:t>Are </a:t>
            </a:r>
            <a:r>
              <a:rPr lang="en-US" sz="1800" dirty="0">
                <a:latin typeface="+mn-lt"/>
              </a:rPr>
              <a:t>potential </a:t>
            </a:r>
            <a:r>
              <a:rPr lang="en-US" sz="1800" dirty="0" smtClean="0">
                <a:latin typeface="+mn-lt"/>
              </a:rPr>
              <a:t>problems, </a:t>
            </a:r>
            <a:r>
              <a:rPr lang="en-US" sz="1800" dirty="0">
                <a:latin typeface="+mn-lt"/>
              </a:rPr>
              <a:t>alternative strategies, and benchmarks </a:t>
            </a:r>
            <a:r>
              <a:rPr lang="en-US" sz="1800" dirty="0" smtClean="0">
                <a:latin typeface="+mn-lt"/>
              </a:rPr>
              <a:t>presented</a:t>
            </a:r>
            <a:r>
              <a:rPr lang="en-US" sz="1800" dirty="0">
                <a:latin typeface="+mn-lt"/>
              </a:rPr>
              <a:t>? </a:t>
            </a:r>
            <a:r>
              <a:rPr lang="en-US" sz="1800" dirty="0" smtClean="0">
                <a:latin typeface="+mn-lt"/>
              </a:rPr>
              <a:t>If applicable, are plans in place for </a:t>
            </a:r>
            <a:r>
              <a:rPr lang="en-US" sz="1800" dirty="0">
                <a:latin typeface="+mn-lt"/>
              </a:rPr>
              <a:t>the protection of human </a:t>
            </a:r>
            <a:r>
              <a:rPr lang="en-US" sz="1800" dirty="0" smtClean="0">
                <a:latin typeface="+mn-lt"/>
              </a:rPr>
              <a:t>subjects and justification of study design (method and criteria</a:t>
            </a:r>
            <a:r>
              <a:rPr lang="en-US" sz="1800" dirty="0" smtClean="0">
                <a:latin typeface="+mn-lt"/>
              </a:rPr>
              <a:t>)?</a:t>
            </a:r>
          </a:p>
          <a:p>
            <a:pPr marL="285750" lvl="1" indent="-285750">
              <a:buFont typeface="Arial" panose="020B0604020202020204" pitchFamily="34" charset="0"/>
              <a:buChar char="•"/>
              <a:defRPr/>
            </a:pPr>
            <a:r>
              <a:rPr lang="en-US" sz="1800" b="1" dirty="0" smtClean="0">
                <a:latin typeface="+mn-lt"/>
              </a:rPr>
              <a:t>Environment </a:t>
            </a:r>
            <a:r>
              <a:rPr lang="en-US" sz="1800" dirty="0" smtClean="0">
                <a:latin typeface="+mn-lt"/>
              </a:rPr>
              <a:t>– Are necessary resources, support, and collaboration in place?  </a:t>
            </a:r>
            <a:endParaRPr lang="en-US" sz="1800" dirty="0">
              <a:latin typeface="+mn-lt"/>
            </a:endParaRPr>
          </a:p>
        </p:txBody>
      </p:sp>
      <p:sp>
        <p:nvSpPr>
          <p:cNvPr id="17" name="Pentagon 16"/>
          <p:cNvSpPr/>
          <p:nvPr/>
        </p:nvSpPr>
        <p:spPr>
          <a:xfrm>
            <a:off x="402411" y="1209015"/>
            <a:ext cx="7841036" cy="397161"/>
          </a:xfrm>
          <a:prstGeom prst="homePlat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lvl="1"/>
            <a:r>
              <a:rPr lang="en-US" sz="2000" b="1" dirty="0" smtClean="0">
                <a:solidFill>
                  <a:schemeClr val="tx1"/>
                </a:solidFill>
              </a:rPr>
              <a:t>National Institutes of Health - </a:t>
            </a:r>
            <a:r>
              <a:rPr lang="en-US" sz="2000" b="1" u="sng" dirty="0">
                <a:solidFill>
                  <a:schemeClr val="tx1"/>
                </a:solidFill>
              </a:rPr>
              <a:t>Five </a:t>
            </a:r>
            <a:r>
              <a:rPr lang="en-US" sz="2000" b="1" u="sng" dirty="0" smtClean="0">
                <a:solidFill>
                  <a:schemeClr val="tx1"/>
                </a:solidFill>
              </a:rPr>
              <a:t>Criteria, </a:t>
            </a:r>
            <a:r>
              <a:rPr lang="en-US" sz="2000" b="1" u="sng" dirty="0">
                <a:solidFill>
                  <a:schemeClr val="tx1"/>
                </a:solidFill>
              </a:rPr>
              <a:t>plus Overall </a:t>
            </a:r>
            <a:r>
              <a:rPr lang="en-US" sz="2000" b="1" u="sng" dirty="0" smtClean="0">
                <a:solidFill>
                  <a:schemeClr val="tx1"/>
                </a:solidFill>
              </a:rPr>
              <a:t>Impact</a:t>
            </a:r>
            <a:endParaRPr lang="en-US" sz="2000" b="1" dirty="0">
              <a:solidFill>
                <a:schemeClr val="tx1"/>
              </a:solidFill>
            </a:endParaRPr>
          </a:p>
        </p:txBody>
      </p:sp>
      <p:sp>
        <p:nvSpPr>
          <p:cNvPr id="2" name="TextBox 1"/>
          <p:cNvSpPr txBox="1"/>
          <p:nvPr/>
        </p:nvSpPr>
        <p:spPr>
          <a:xfrm>
            <a:off x="393268" y="5653835"/>
            <a:ext cx="8365070" cy="892552"/>
          </a:xfrm>
          <a:prstGeom prst="rect">
            <a:avLst/>
          </a:prstGeom>
          <a:noFill/>
        </p:spPr>
        <p:txBody>
          <a:bodyPr wrap="square" rtlCol="0">
            <a:spAutoFit/>
          </a:bodyPr>
          <a:lstStyle/>
          <a:p>
            <a:r>
              <a:rPr lang="en-US" sz="1800" b="1" u="sng" dirty="0">
                <a:latin typeface="+mn-lt"/>
              </a:rPr>
              <a:t>Overall Impact</a:t>
            </a:r>
            <a:r>
              <a:rPr lang="en-US" sz="1800" dirty="0">
                <a:latin typeface="+mn-lt"/>
              </a:rPr>
              <a:t>: Likelihood the project will exert a sustained, powerful influence on the research field(s) involved</a:t>
            </a:r>
            <a:endParaRPr lang="en-US" sz="1800" dirty="0">
              <a:latin typeface="+mn-lt"/>
            </a:endParaRPr>
          </a:p>
          <a:p>
            <a:endParaRPr lang="en-US" sz="1600" dirty="0">
              <a:latin typeface="+mn-lt"/>
            </a:endParaRPr>
          </a:p>
        </p:txBody>
      </p:sp>
    </p:spTree>
    <p:extLst>
      <p:ext uri="{BB962C8B-B14F-4D97-AF65-F5344CB8AC3E}">
        <p14:creationId xmlns:p14="http://schemas.microsoft.com/office/powerpoint/2010/main" val="104912751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par>
                          <p:cTn id="8" fill="hold">
                            <p:stCondLst>
                              <p:cond delay="500"/>
                            </p:stCondLst>
                            <p:childTnLst>
                              <p:par>
                                <p:cTn id="9" presetID="2" presetClass="entr" presetSubtype="4" fill="hold" grpId="0" nodeType="afterEffect">
                                  <p:stCondLst>
                                    <p:cond delay="50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3" fill="hold">
                            <p:stCondLst>
                              <p:cond delay="1500"/>
                            </p:stCondLst>
                            <p:childTnLst>
                              <p:par>
                                <p:cTn id="14" presetID="2" presetClass="entr" presetSubtype="4" fill="hold" grpId="0" nodeType="afterEffect">
                                  <p:stCondLst>
                                    <p:cond delay="50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8" fill="hold">
                            <p:stCondLst>
                              <p:cond delay="2500"/>
                            </p:stCondLst>
                            <p:childTnLst>
                              <p:par>
                                <p:cTn id="19" presetID="2" presetClass="entr" presetSubtype="4" fill="hold" grpId="0" nodeType="afterEffect">
                                  <p:stCondLst>
                                    <p:cond delay="50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3" fill="hold">
                            <p:stCondLst>
                              <p:cond delay="3500"/>
                            </p:stCondLst>
                            <p:childTnLst>
                              <p:par>
                                <p:cTn id="24" presetID="2" presetClass="entr" presetSubtype="4" fill="hold" grpId="0" nodeType="afterEffect">
                                  <p:stCondLst>
                                    <p:cond delay="50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8" fill="hold">
                            <p:stCondLst>
                              <p:cond delay="4500"/>
                            </p:stCondLst>
                            <p:childTnLst>
                              <p:par>
                                <p:cTn id="29" presetID="2" presetClass="entr" presetSubtype="4" fill="hold" grpId="0" nodeType="afterEffect">
                                  <p:stCondLst>
                                    <p:cond delay="50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 calcmode="lin" valueType="num">
                                      <p:cBhvr additive="base">
                                        <p:cTn id="37" dur="500" fill="hold"/>
                                        <p:tgtEl>
                                          <p:spTgt spid="2"/>
                                        </p:tgtEl>
                                        <p:attrNameLst>
                                          <p:attrName>ppt_x</p:attrName>
                                        </p:attrNameLst>
                                      </p:cBhvr>
                                      <p:tavLst>
                                        <p:tav tm="0">
                                          <p:val>
                                            <p:strVal val="#ppt_x"/>
                                          </p:val>
                                        </p:tav>
                                        <p:tav tm="100000">
                                          <p:val>
                                            <p:strVal val="#ppt_x"/>
                                          </p:val>
                                        </p:tav>
                                      </p:tavLst>
                                    </p:anim>
                                    <p:anim calcmode="lin" valueType="num">
                                      <p:cBhvr additive="base">
                                        <p:cTn id="3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7" grpId="0" animBg="1"/>
      <p:bldP spid="2" grpId="0"/>
    </p:bldLst>
  </p:timing>
</p:sld>
</file>

<file path=ppt/theme/theme1.xml><?xml version="1.0" encoding="utf-8"?>
<a:theme xmlns:a="http://schemas.openxmlformats.org/drawingml/2006/main" name="MKG">
  <a:themeElements>
    <a:clrScheme name="FedEx Express">
      <a:dk1>
        <a:sysClr val="windowText" lastClr="000000"/>
      </a:dk1>
      <a:lt1>
        <a:sysClr val="window" lastClr="FFFFFF"/>
      </a:lt1>
      <a:dk2>
        <a:srgbClr val="4D148C"/>
      </a:dk2>
      <a:lt2>
        <a:srgbClr val="CDCDCD"/>
      </a:lt2>
      <a:accent1>
        <a:srgbClr val="FF6600"/>
      </a:accent1>
      <a:accent2>
        <a:srgbClr val="999999"/>
      </a:accent2>
      <a:accent3>
        <a:srgbClr val="666666"/>
      </a:accent3>
      <a:accent4>
        <a:srgbClr val="D1D3D4"/>
      </a:accent4>
      <a:accent5>
        <a:srgbClr val="808285"/>
      </a:accent5>
      <a:accent6>
        <a:srgbClr val="3B3B3B"/>
      </a:accent6>
      <a:hlink>
        <a:srgbClr val="4D148C"/>
      </a:hlink>
      <a:folHlink>
        <a:srgbClr val="999999"/>
      </a:folHlink>
    </a:clrScheme>
    <a:fontScheme name="FedEx">
      <a:majorFont>
        <a:latin typeface="Arial"/>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marL="274320" indent="-274320">
          <a:buFont typeface="Arial" pitchFamily="34" charset="0"/>
          <a:buChar char="•"/>
          <a:defRPr sz="2000" b="1" dirty="0" smtClean="0">
            <a:latin typeface="+mn-lt"/>
          </a:defRPr>
        </a:defPPr>
      </a:lstStyle>
    </a:txDef>
  </a:objectDefaults>
  <a:extraClrSchemeLst>
    <a:extraClrScheme>
      <a:clrScheme name="FedEx Express">
        <a:dk1>
          <a:sysClr val="windowText" lastClr="000000"/>
        </a:dk1>
        <a:lt1>
          <a:sysClr val="window" lastClr="FFFFFF"/>
        </a:lt1>
        <a:dk2>
          <a:srgbClr val="4D148C"/>
        </a:dk2>
        <a:lt2>
          <a:srgbClr val="CDCDCD"/>
        </a:lt2>
        <a:accent1>
          <a:srgbClr val="FF6600"/>
        </a:accent1>
        <a:accent2>
          <a:srgbClr val="999999"/>
        </a:accent2>
        <a:accent3>
          <a:srgbClr val="666666"/>
        </a:accent3>
        <a:accent4>
          <a:srgbClr val="D1D3D4"/>
        </a:accent4>
        <a:accent5>
          <a:srgbClr val="808285"/>
        </a:accent5>
        <a:accent6>
          <a:srgbClr val="3B3B3B"/>
        </a:accent6>
        <a:hlink>
          <a:srgbClr val="4D148C"/>
        </a:hlink>
        <a:folHlink>
          <a:srgbClr val="999999"/>
        </a:folHlink>
      </a:clrScheme>
    </a:extraClrScheme>
  </a:extraClrSchemeLst>
  <a:extLst>
    <a:ext uri="{05A4C25C-085E-4340-85A3-A5531E510DB2}">
      <thm15:themeFamily xmlns:thm15="http://schemas.microsoft.com/office/thememl/2012/main" name="FedEx_Express" id="{8F65319D-E3CF-4380-A0CD-D6832B895236}" vid="{C35E222A-4546-4513-AE12-5C4B56603837}"/>
    </a:ext>
  </a:extLst>
</a:theme>
</file>

<file path=ppt/theme/theme2.xml><?xml version="1.0" encoding="utf-8"?>
<a:theme xmlns:a="http://schemas.openxmlformats.org/drawingml/2006/main" name="Retrospect">
  <a:themeElements>
    <a:clrScheme name="Custom 19">
      <a:dk1>
        <a:sysClr val="windowText" lastClr="000000"/>
      </a:dk1>
      <a:lt1>
        <a:sysClr val="window" lastClr="FFFFFF"/>
      </a:lt1>
      <a:dk2>
        <a:srgbClr val="632E62"/>
      </a:dk2>
      <a:lt2>
        <a:srgbClr val="EAE5EB"/>
      </a:lt2>
      <a:accent1>
        <a:srgbClr val="A5A5A5"/>
      </a:accent1>
      <a:accent2>
        <a:srgbClr val="1B3A7E"/>
      </a:accent2>
      <a:accent3>
        <a:srgbClr val="000000"/>
      </a:accent3>
      <a:accent4>
        <a:srgbClr val="000000"/>
      </a:accent4>
      <a:accent5>
        <a:srgbClr val="45A5ED"/>
      </a:accent5>
      <a:accent6>
        <a:srgbClr val="5982DB"/>
      </a:accent6>
      <a:hlink>
        <a:srgbClr val="0066FF"/>
      </a:hlink>
      <a:folHlink>
        <a:srgbClr val="66669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F587E2BF6662249B1893EFC9C806614" ma:contentTypeVersion="0" ma:contentTypeDescription="Create a new document." ma:contentTypeScope="" ma:versionID="54f5dc154ed61f7d1dadf6c3f82b9c46">
  <xsd:schema xmlns:xsd="http://www.w3.org/2001/XMLSchema" xmlns:xs="http://www.w3.org/2001/XMLSchema" xmlns:p="http://schemas.microsoft.com/office/2006/metadata/properties" targetNamespace="http://schemas.microsoft.com/office/2006/metadata/properties" ma:root="true" ma:fieldsID="11e73aa474df1427c6809c9e1216e3e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AB66AC2-570B-406B-8C46-BA70E6E4875B}">
  <ds:schemaRefs>
    <ds:schemaRef ds:uri="http://schemas.openxmlformats.org/package/2006/metadata/core-properties"/>
    <ds:schemaRef ds:uri="http://purl.org/dc/dcmitype/"/>
    <ds:schemaRef ds:uri="http://schemas.microsoft.com/office/2006/metadata/properties"/>
    <ds:schemaRef ds:uri="http://purl.org/dc/elements/1.1/"/>
    <ds:schemaRef ds:uri="http://purl.org/dc/terms/"/>
    <ds:schemaRef ds:uri="http://schemas.microsoft.com/office/2006/documentManagement/types"/>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AFD362C2-FF8E-4891-B981-B67A30BCAB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B5853413-4AEF-4756-99A4-82B86C3B3C4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MKG</Template>
  <TotalTime>7169</TotalTime>
  <Words>1561</Words>
  <Application>Microsoft Office PowerPoint</Application>
  <PresentationFormat>On-screen Show (4:3)</PresentationFormat>
  <Paragraphs>127</Paragraphs>
  <Slides>14</Slides>
  <Notes>14</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14</vt:i4>
      </vt:variant>
    </vt:vector>
  </HeadingPairs>
  <TitlesOfParts>
    <vt:vector size="25" baseType="lpstr">
      <vt:lpstr>ＭＳ Ｐゴシック</vt:lpstr>
      <vt:lpstr>Arial</vt:lpstr>
      <vt:lpstr>Arial Narrow</vt:lpstr>
      <vt:lpstr>Calibri</vt:lpstr>
      <vt:lpstr>Calibri Light</vt:lpstr>
      <vt:lpstr>Courier New</vt:lpstr>
      <vt:lpstr>Lucida Grande</vt:lpstr>
      <vt:lpstr>Times New Roman</vt:lpstr>
      <vt:lpstr>MKG</vt:lpstr>
      <vt:lpstr>Retrospect</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Graham</dc:creator>
  <cp:lastModifiedBy>Deborah Hernandez (dhernndz)</cp:lastModifiedBy>
  <cp:revision>974</cp:revision>
  <cp:lastPrinted>2018-01-22T18:44:37Z</cp:lastPrinted>
  <dcterms:created xsi:type="dcterms:W3CDTF">2015-09-16T00:23:23Z</dcterms:created>
  <dcterms:modified xsi:type="dcterms:W3CDTF">2018-04-20T16:37:41Z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0x010100CF587E2BF6662249B1893EFC9C806614</vt:lpwstr>
  </property>
</Properties>
</file>