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46"/>
    <p:restoredTop sz="94674"/>
  </p:normalViewPr>
  <p:slideViewPr>
    <p:cSldViewPr snapToGrid="0" snapToObjects="1">
      <p:cViewPr varScale="1">
        <p:scale>
          <a:sx n="92" d="100"/>
          <a:sy n="92" d="100"/>
        </p:scale>
        <p:origin x="176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9C46-226E-F844-B429-1334CB5C86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Task force on Centers, Institutes, and Bureaus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ECAB0-1E66-C947-8E1F-44F28D8A3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3602037"/>
            <a:ext cx="8791575" cy="3089708"/>
          </a:xfrm>
        </p:spPr>
        <p:txBody>
          <a:bodyPr>
            <a:normAutofit/>
          </a:bodyPr>
          <a:lstStyle/>
          <a:p>
            <a:r>
              <a:rPr lang="en-US" dirty="0"/>
              <a:t>Stephanie Ivy</a:t>
            </a:r>
          </a:p>
          <a:p>
            <a:r>
              <a:rPr lang="en-US" dirty="0"/>
              <a:t>Chuck Langston (chair)</a:t>
            </a:r>
          </a:p>
          <a:p>
            <a:r>
              <a:rPr lang="en-US" dirty="0"/>
              <a:t>Sarah potter</a:t>
            </a:r>
          </a:p>
          <a:p>
            <a:r>
              <a:rPr lang="en-US" dirty="0"/>
              <a:t>Deborah Hernandez</a:t>
            </a:r>
          </a:p>
          <a:p>
            <a:r>
              <a:rPr lang="en-US" dirty="0"/>
              <a:t>Teresa franklin</a:t>
            </a:r>
          </a:p>
        </p:txBody>
      </p:sp>
    </p:spTree>
    <p:extLst>
      <p:ext uri="{BB962C8B-B14F-4D97-AF65-F5344CB8AC3E}">
        <p14:creationId xmlns:p14="http://schemas.microsoft.com/office/powerpoint/2010/main" val="396822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1925-1429-AE4C-AA5C-655A908C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F6688-38F8-A24C-BA83-6C9AD93E7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Create guidelines for a three-year comprehensive review of the mission and performance for University-designated research centers.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9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1925-1429-AE4C-AA5C-655A908C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1F4ED0-478B-514D-B096-419CA8DE6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As part of the Southern Association of Colleges and Schools accreditation process, the University requires a comprehensive review of University Centers to be held every three years to evaluate Center effectiveness in fulfilling the research and educational missions of the University of Memphis. </a:t>
            </a:r>
          </a:p>
        </p:txBody>
      </p:sp>
    </p:spTree>
    <p:extLst>
      <p:ext uri="{BB962C8B-B14F-4D97-AF65-F5344CB8AC3E}">
        <p14:creationId xmlns:p14="http://schemas.microsoft.com/office/powerpoint/2010/main" val="416758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C9D94-D26F-9B44-B80C-1CECAF16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161" y="0"/>
            <a:ext cx="9905998" cy="1113299"/>
          </a:xfrm>
        </p:spPr>
        <p:txBody>
          <a:bodyPr/>
          <a:lstStyle/>
          <a:p>
            <a:r>
              <a:rPr lang="en-US" dirty="0"/>
              <a:t>University-designated research centers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0759DE0-2237-D64F-9C60-BA0518BA8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605280"/>
              </p:ext>
            </p:extLst>
          </p:nvPr>
        </p:nvGraphicFramePr>
        <p:xfrm>
          <a:off x="1246909" y="858981"/>
          <a:ext cx="9800502" cy="5675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00251">
                  <a:extLst>
                    <a:ext uri="{9D8B030D-6E8A-4147-A177-3AD203B41FA5}">
                      <a16:colId xmlns:a16="http://schemas.microsoft.com/office/drawing/2014/main" val="50888834"/>
                    </a:ext>
                  </a:extLst>
                </a:gridCol>
                <a:gridCol w="4900251">
                  <a:extLst>
                    <a:ext uri="{9D8B030D-6E8A-4147-A177-3AD203B41FA5}">
                      <a16:colId xmlns:a16="http://schemas.microsoft.com/office/drawing/2014/main" val="1282128856"/>
                    </a:ext>
                  </a:extLst>
                </a:gridCol>
              </a:tblGrid>
              <a:tr h="3867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992646"/>
                  </a:ext>
                </a:extLst>
              </a:tr>
              <a:tr h="7735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Center for Earthquake Research and Information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TN State Center of Excellence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190960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Center for Applied Psychological Research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TN State Center of Excellence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133743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Center for Research in Educational Policy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TN State Center of Excellence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129769"/>
                  </a:ext>
                </a:extLst>
              </a:tr>
              <a:tr h="11603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Center for Research Initiatives and Strategies for the Communicatively Impaired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TN State Center of Excellence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2924093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Institute of Egyptian Art and Archaeology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TN State Center of Excellence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1970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Institute for Intelligent Systems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University Research Center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057200"/>
                  </a:ext>
                </a:extLst>
              </a:tr>
              <a:tr h="7735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MD2K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NIH Center of Excellence in Mobile Data to Knowledge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348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5963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B1FB32-55FF-6B44-8318-7D5CD78446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9304" y="415636"/>
            <a:ext cx="10687629" cy="167492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AC8FB2-ED55-6647-8874-0257F1923488}"/>
              </a:ext>
            </a:extLst>
          </p:cNvPr>
          <p:cNvSpPr txBox="1"/>
          <p:nvPr/>
        </p:nvSpPr>
        <p:spPr>
          <a:xfrm>
            <a:off x="1715221" y="2604655"/>
            <a:ext cx="88557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Each Center is encouraged to form a permanent External Advisory Committee (</a:t>
            </a:r>
            <a:r>
              <a:rPr lang="en-US" sz="3200" dirty="0" err="1"/>
              <a:t>EACom</a:t>
            </a:r>
            <a:r>
              <a:rPr lang="en-US" sz="32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Annual meetings with </a:t>
            </a:r>
            <a:r>
              <a:rPr lang="en-US" sz="3200" dirty="0" err="1"/>
              <a:t>EACom</a:t>
            </a: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/>
              <a:t>EACom</a:t>
            </a:r>
            <a:r>
              <a:rPr lang="en-US" sz="3200" dirty="0"/>
              <a:t> will provide third-year review to the Office of the Vice President for Research and Innovation through answers to rubrics a and written report.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696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EDE6D-4AC2-5A4F-A024-ED0B06766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F5BA9-612A-B34F-9491-7EB458557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Comprehensive review of research centers is just as important as review of academic departments and degree programs for a Tier 1 research university</a:t>
            </a:r>
          </a:p>
          <a:p>
            <a:pPr lvl="1"/>
            <a:r>
              <a:rPr lang="en-US" sz="2400" dirty="0"/>
              <a:t>Degree programs – 7 year cycle</a:t>
            </a:r>
          </a:p>
          <a:p>
            <a:pPr lvl="1"/>
            <a:r>
              <a:rPr lang="en-US" sz="2400" dirty="0"/>
              <a:t>Department chairs – 5 year cycle</a:t>
            </a:r>
          </a:p>
          <a:p>
            <a:r>
              <a:rPr lang="en-US" sz="2800" dirty="0"/>
              <a:t>External review is usually more unbiased and carries weight in validating success or uncovering problems.</a:t>
            </a:r>
          </a:p>
        </p:txBody>
      </p:sp>
    </p:spTree>
    <p:extLst>
      <p:ext uri="{BB962C8B-B14F-4D97-AF65-F5344CB8AC3E}">
        <p14:creationId xmlns:p14="http://schemas.microsoft.com/office/powerpoint/2010/main" val="672468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E17E9-3788-AE4A-971D-4EC4C39FD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however – third-year review is too often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241F1-CE14-DB4B-BED2-0AC22BDC2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Uncertain of the origin of the 3-year time scale.  Not comparable to other University review cycles.</a:t>
            </a:r>
          </a:p>
          <a:p>
            <a:r>
              <a:rPr lang="en-US" sz="3200" dirty="0"/>
              <a:t>Costs of </a:t>
            </a:r>
            <a:r>
              <a:rPr lang="en-US" sz="3200" dirty="0" err="1"/>
              <a:t>EACom</a:t>
            </a:r>
            <a:r>
              <a:rPr lang="en-US" sz="3200" dirty="0"/>
              <a:t> visits</a:t>
            </a:r>
          </a:p>
          <a:p>
            <a:r>
              <a:rPr lang="en-US" sz="3200" dirty="0"/>
              <a:t>Concerns raised by Directors of University-designated Centers</a:t>
            </a:r>
          </a:p>
        </p:txBody>
      </p:sp>
    </p:spTree>
    <p:extLst>
      <p:ext uri="{BB962C8B-B14F-4D97-AF65-F5344CB8AC3E}">
        <p14:creationId xmlns:p14="http://schemas.microsoft.com/office/powerpoint/2010/main" val="1964544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6961A-FF1B-B84A-88CC-8228F6F2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37584-BBC8-F64B-B89B-ED5308342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October meeting between Task Force and Center Directors</a:t>
            </a:r>
          </a:p>
          <a:p>
            <a:r>
              <a:rPr lang="en-US" sz="3200" dirty="0"/>
              <a:t>Result is likely to be a hybrid for an initial internal ”third-year” review and staggered external reviews thereafter.</a:t>
            </a:r>
          </a:p>
        </p:txBody>
      </p:sp>
    </p:spTree>
    <p:extLst>
      <p:ext uri="{BB962C8B-B14F-4D97-AF65-F5344CB8AC3E}">
        <p14:creationId xmlns:p14="http://schemas.microsoft.com/office/powerpoint/2010/main" val="731272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55</TotalTime>
  <Words>328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Tw Cen MT</vt:lpstr>
      <vt:lpstr>Circuit</vt:lpstr>
      <vt:lpstr>Task force on Centers, Institutes, and Bureaus</vt:lpstr>
      <vt:lpstr>Charge</vt:lpstr>
      <vt:lpstr>Background</vt:lpstr>
      <vt:lpstr>University-designated research centers</vt:lpstr>
      <vt:lpstr>PowerPoint Presentation</vt:lpstr>
      <vt:lpstr>Motivation</vt:lpstr>
      <vt:lpstr>however – third-year review is too often</vt:lpstr>
      <vt:lpstr>Status of task force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force on Centers, Institutes, and Bureaus</dc:title>
  <dc:creator>Charles Adam Langston (clangstn)</dc:creator>
  <cp:lastModifiedBy>Charles Adam Langston (clangstn)</cp:lastModifiedBy>
  <cp:revision>6</cp:revision>
  <dcterms:created xsi:type="dcterms:W3CDTF">2019-09-27T21:35:51Z</dcterms:created>
  <dcterms:modified xsi:type="dcterms:W3CDTF">2019-09-29T16:36:39Z</dcterms:modified>
</cp:coreProperties>
</file>