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  <p:sldId id="267" r:id="rId4"/>
  </p:sldIdLst>
  <p:sldSz cx="12192000" cy="6858000"/>
  <p:notesSz cx="6858000" cy="9144000"/>
  <p:embeddedFontLst>
    <p:embeddedFont>
      <p:font typeface="Corbel" panose="020B0503020204020204" pitchFamily="34" charset="0"/>
      <p:regular r:id="rId5"/>
      <p:bold r:id="rId6"/>
      <p:italic r:id="rId7"/>
      <p:boldItalic r:id="rId8"/>
    </p:embeddedFont>
    <p:embeddedFont>
      <p:font typeface="Proxima Nova Rg" panose="02000506030000020004" charset="0"/>
      <p:regular r:id="rId9"/>
      <p:bold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E8CDD-6072-4E6E-AF05-1333189A8002}" v="2" dt="2026-05-05T18:58:33.727"/>
    <p1510:client id="{D939EEDF-6EEC-3DB3-36EC-0BE3A78C4CF5}" v="3" dt="2026-05-05T19:08:56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white pattern&#10;&#10;AI-generated content may be incorrect.">
            <a:extLst>
              <a:ext uri="{FF2B5EF4-FFF2-40B4-BE49-F238E27FC236}">
                <a16:creationId xmlns:a16="http://schemas.microsoft.com/office/drawing/2014/main" id="{0AE7C0AF-9F1E-D6A1-C02B-EEE7CFBB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3638"/>
          <a:stretch>
            <a:fillRect/>
          </a:stretch>
        </p:blipFill>
        <p:spPr>
          <a:xfrm>
            <a:off x="-143681" y="5124081"/>
            <a:ext cx="4232156" cy="1937345"/>
          </a:xfrm>
          <a:prstGeom prst="rect">
            <a:avLst/>
          </a:prstGeom>
        </p:spPr>
      </p:pic>
      <p:pic>
        <p:nvPicPr>
          <p:cNvPr id="15" name="Picture 14" descr="A black and white pattern&#10;&#10;AI-generated content may be incorrect.">
            <a:extLst>
              <a:ext uri="{FF2B5EF4-FFF2-40B4-BE49-F238E27FC236}">
                <a16:creationId xmlns:a16="http://schemas.microsoft.com/office/drawing/2014/main" id="{01C0EE83-EBA0-DA91-4D7C-FEB485A06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" b="63645"/>
          <a:stretch>
            <a:fillRect/>
          </a:stretch>
        </p:blipFill>
        <p:spPr>
          <a:xfrm>
            <a:off x="4088477" y="5124487"/>
            <a:ext cx="8346922" cy="1936939"/>
          </a:xfrm>
          <a:prstGeom prst="rect">
            <a:avLst/>
          </a:prstGeom>
        </p:spPr>
      </p:pic>
      <p:pic>
        <p:nvPicPr>
          <p:cNvPr id="14" name="Picture 13" descr="A black and white pattern&#10;&#10;AI-generated content may be incorrect.">
            <a:extLst>
              <a:ext uri="{FF2B5EF4-FFF2-40B4-BE49-F238E27FC236}">
                <a16:creationId xmlns:a16="http://schemas.microsoft.com/office/drawing/2014/main" id="{85D53274-0C51-374E-0522-EBDD05788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7"/>
          <a:stretch>
            <a:fillRect/>
          </a:stretch>
        </p:blipFill>
        <p:spPr>
          <a:xfrm>
            <a:off x="8320634" y="-203428"/>
            <a:ext cx="4114766" cy="5327915"/>
          </a:xfrm>
          <a:prstGeom prst="rect">
            <a:avLst/>
          </a:prstGeom>
        </p:spPr>
      </p:pic>
      <p:pic>
        <p:nvPicPr>
          <p:cNvPr id="11" name="Picture 10" descr="A black and white pattern&#10;&#10;AI-generated content may be incorrect.">
            <a:extLst>
              <a:ext uri="{FF2B5EF4-FFF2-40B4-BE49-F238E27FC236}">
                <a16:creationId xmlns:a16="http://schemas.microsoft.com/office/drawing/2014/main" id="{650F1925-F250-3C7B-AC2F-A37DC7474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7" y="-203427"/>
            <a:ext cx="8464313" cy="5327915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233680" y="24003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Proxima Nova Rg" panose="02000506030000020004" pitchFamily="50" charset="0"/>
              </a:defRPr>
            </a:lvl1pPr>
          </a:lstStyle>
          <a:p>
            <a:fld id="{A80F98E2-BC19-4856-9BBB-307ED6C3D8AD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Proxima Nova Rg" panose="02000506030000020004" pitchFamily="50" charset="0"/>
              </a:defRPr>
            </a:lvl1pPr>
          </a:lstStyle>
          <a:p>
            <a:fld id="{7AD711CE-39FE-48AF-BF9D-D7D1E24BFF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08E3673C-68AC-72C7-2CE6-AAF123C47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29" y="5155077"/>
            <a:ext cx="6688262" cy="11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pattern&#10;&#10;AI-generated content may be incorrect.">
            <a:extLst>
              <a:ext uri="{FF2B5EF4-FFF2-40B4-BE49-F238E27FC236}">
                <a16:creationId xmlns:a16="http://schemas.microsoft.com/office/drawing/2014/main" id="{54134AD0-1B85-3828-CAE0-26D347763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79067"/>
          <a:stretch>
            <a:fillRect/>
          </a:stretch>
        </p:blipFill>
        <p:spPr>
          <a:xfrm>
            <a:off x="10651557" y="6096000"/>
            <a:ext cx="1666875" cy="1115291"/>
          </a:xfrm>
          <a:prstGeom prst="rect">
            <a:avLst/>
          </a:prstGeom>
        </p:spPr>
      </p:pic>
      <p:pic>
        <p:nvPicPr>
          <p:cNvPr id="12" name="Picture 11" descr="A black and blue pattern&#10;&#10;AI-generated content may be incorrect.">
            <a:extLst>
              <a:ext uri="{FF2B5EF4-FFF2-40B4-BE49-F238E27FC236}">
                <a16:creationId xmlns:a16="http://schemas.microsoft.com/office/drawing/2014/main" id="{61668AD6-7F85-1EA7-48B6-A41FD3008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7"/>
          <a:stretch>
            <a:fillRect/>
          </a:stretch>
        </p:blipFill>
        <p:spPr>
          <a:xfrm>
            <a:off x="2187244" y="6096000"/>
            <a:ext cx="8464313" cy="111529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E443047-2C0C-6141-3747-001994D074D8}"/>
              </a:ext>
            </a:extLst>
          </p:cNvPr>
          <p:cNvSpPr txBox="1">
            <a:spLocks/>
          </p:cNvSpPr>
          <p:nvPr userDrawn="1"/>
        </p:nvSpPr>
        <p:spPr>
          <a:xfrm>
            <a:off x="3404932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0F98E2-BC19-4856-9BBB-307ED6C3D8AD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CBA993-7460-1885-10FC-D91AD92B4837}"/>
              </a:ext>
            </a:extLst>
          </p:cNvPr>
          <p:cNvSpPr/>
          <p:nvPr userDrawn="1"/>
        </p:nvSpPr>
        <p:spPr>
          <a:xfrm>
            <a:off x="3883470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1F430F-0B19-73DE-0327-11B1E36B2BA1}"/>
              </a:ext>
            </a:extLst>
          </p:cNvPr>
          <p:cNvSpPr/>
          <p:nvPr userDrawn="1"/>
        </p:nvSpPr>
        <p:spPr>
          <a:xfrm>
            <a:off x="5314509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0FBB52-ADF8-A474-11D6-2FA241B217A0}"/>
              </a:ext>
            </a:extLst>
          </p:cNvPr>
          <p:cNvSpPr/>
          <p:nvPr userDrawn="1"/>
        </p:nvSpPr>
        <p:spPr>
          <a:xfrm>
            <a:off x="2505768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8E545-E6FD-CB8E-6C13-7C49BF92337A}"/>
              </a:ext>
            </a:extLst>
          </p:cNvPr>
          <p:cNvSpPr/>
          <p:nvPr userDrawn="1"/>
        </p:nvSpPr>
        <p:spPr>
          <a:xfrm>
            <a:off x="6729815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C03674-7270-0D71-76A0-DD154AB8451B}"/>
              </a:ext>
            </a:extLst>
          </p:cNvPr>
          <p:cNvSpPr/>
          <p:nvPr userDrawn="1"/>
        </p:nvSpPr>
        <p:spPr>
          <a:xfrm>
            <a:off x="8123250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C57C6C-805E-10F3-F51A-CCB7162D0C41}"/>
              </a:ext>
            </a:extLst>
          </p:cNvPr>
          <p:cNvSpPr/>
          <p:nvPr userDrawn="1"/>
        </p:nvSpPr>
        <p:spPr>
          <a:xfrm>
            <a:off x="957002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FF3277-2A73-73CE-0097-3FA76D602DDB}"/>
              </a:ext>
            </a:extLst>
          </p:cNvPr>
          <p:cNvSpPr/>
          <p:nvPr userDrawn="1"/>
        </p:nvSpPr>
        <p:spPr>
          <a:xfrm>
            <a:off x="1093246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A24B7D7A-E246-0F07-A6E9-FC6A304B2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" y="4927553"/>
            <a:ext cx="1825702" cy="18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A55BD225-D06D-B8AA-390B-9B079B138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" y="4927553"/>
            <a:ext cx="1825702" cy="18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BBFF-D7A4-4F39-7CC7-352510F7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D17AA-64AC-725F-04F3-7199F15A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8E2-BC19-4856-9BBB-307ED6C3D8A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6F806-D112-05BD-6B46-831259BF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C792B-F06B-72E7-D931-6E660E4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35BA49E0-B652-59F9-81D9-717ACDCB8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78" y="4772969"/>
            <a:ext cx="2185186" cy="20850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2CA0A4-F419-2D30-FED7-E0D1369D9F1C}"/>
              </a:ext>
            </a:extLst>
          </p:cNvPr>
          <p:cNvSpPr/>
          <p:nvPr userDrawn="1"/>
        </p:nvSpPr>
        <p:spPr>
          <a:xfrm>
            <a:off x="0" y="-207207"/>
            <a:ext cx="14124214" cy="70652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blue pattern&#10;&#10;AI-generated content may be incorrect.">
            <a:extLst>
              <a:ext uri="{FF2B5EF4-FFF2-40B4-BE49-F238E27FC236}">
                <a16:creationId xmlns:a16="http://schemas.microsoft.com/office/drawing/2014/main" id="{94A213CA-9437-3C4C-4FC3-BC5EA2BA55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29" y="-217116"/>
            <a:ext cx="11240043" cy="7075116"/>
          </a:xfrm>
          <a:prstGeom prst="rect">
            <a:avLst/>
          </a:prstGeom>
        </p:spPr>
      </p:pic>
      <p:pic>
        <p:nvPicPr>
          <p:cNvPr id="18" name="Picture 17" descr="A black and blue pattern&#10;&#10;AI-generated content may be incorrect.">
            <a:extLst>
              <a:ext uri="{FF2B5EF4-FFF2-40B4-BE49-F238E27FC236}">
                <a16:creationId xmlns:a16="http://schemas.microsoft.com/office/drawing/2014/main" id="{8F59B817-4CB5-3BDC-3AE2-28DA1EB8F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1914" y="-219239"/>
            <a:ext cx="11240043" cy="7075116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0AC0B14A-B0C1-687E-9BDC-C65FA4DC6D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8" y="2278055"/>
            <a:ext cx="11240043" cy="19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382292D7-299C-3BF7-D881-FBF1BBEB2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8" y="4927553"/>
            <a:ext cx="1825702" cy="1869431"/>
          </a:xfrm>
          <a:prstGeom prst="rect">
            <a:avLst/>
          </a:prstGeom>
        </p:spPr>
      </p:pic>
      <p:pic>
        <p:nvPicPr>
          <p:cNvPr id="8" name="Picture 7" descr="A black and blue pattern&#10;&#10;AI-generated content may be incorrect.">
            <a:extLst>
              <a:ext uri="{FF2B5EF4-FFF2-40B4-BE49-F238E27FC236}">
                <a16:creationId xmlns:a16="http://schemas.microsoft.com/office/drawing/2014/main" id="{F9DABEC9-5C2E-C397-60BB-EF8974B6F0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79850"/>
          <a:stretch>
            <a:fillRect/>
          </a:stretch>
        </p:blipFill>
        <p:spPr>
          <a:xfrm>
            <a:off x="8389621" y="6096000"/>
            <a:ext cx="1666875" cy="1073557"/>
          </a:xfrm>
          <a:prstGeom prst="rect">
            <a:avLst/>
          </a:prstGeom>
        </p:spPr>
      </p:pic>
      <p:pic>
        <p:nvPicPr>
          <p:cNvPr id="7" name="Picture 6" descr="A black and blue pattern&#10;&#10;AI-generated content may be incorrect.">
            <a:extLst>
              <a:ext uri="{FF2B5EF4-FFF2-40B4-BE49-F238E27FC236}">
                <a16:creationId xmlns:a16="http://schemas.microsoft.com/office/drawing/2014/main" id="{7209D90C-F6E4-B571-7437-818E49D504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0"/>
          <a:stretch>
            <a:fillRect/>
          </a:stretch>
        </p:blipFill>
        <p:spPr>
          <a:xfrm>
            <a:off x="-74692" y="6096000"/>
            <a:ext cx="8464313" cy="10735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" name="Picture 26" descr="A black and blue pattern&#10;&#10;AI-generated content may be incorrect.">
            <a:extLst>
              <a:ext uri="{FF2B5EF4-FFF2-40B4-BE49-F238E27FC236}">
                <a16:creationId xmlns:a16="http://schemas.microsoft.com/office/drawing/2014/main" id="{68C3B200-0615-3596-BEA8-FEC762526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84433"/>
          <a:stretch>
            <a:fillRect/>
          </a:stretch>
        </p:blipFill>
        <p:spPr>
          <a:xfrm>
            <a:off x="-156339" y="-63062"/>
            <a:ext cx="7297631" cy="829418"/>
          </a:xfrm>
          <a:prstGeom prst="rect">
            <a:avLst/>
          </a:prstGeom>
        </p:spPr>
      </p:pic>
      <p:pic>
        <p:nvPicPr>
          <p:cNvPr id="28" name="Picture 27" descr="A black and blue pattern&#10;&#10;AI-generated content may be incorrect.">
            <a:extLst>
              <a:ext uri="{FF2B5EF4-FFF2-40B4-BE49-F238E27FC236}">
                <a16:creationId xmlns:a16="http://schemas.microsoft.com/office/drawing/2014/main" id="{607FF7AB-FED6-F197-D402-9D3AB05DB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3" r="37917"/>
          <a:stretch>
            <a:fillRect/>
          </a:stretch>
        </p:blipFill>
        <p:spPr>
          <a:xfrm>
            <a:off x="7141293" y="-63062"/>
            <a:ext cx="5254920" cy="8294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121F2D-E028-0BD5-0764-190BAA8BE48A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E3F81F-666C-F2A1-A34B-1368AAA8392B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9034E-94F3-89B4-FE87-DF32287595E0}"/>
              </a:ext>
            </a:extLst>
          </p:cNvPr>
          <p:cNvSpPr/>
          <p:nvPr userDrawn="1"/>
        </p:nvSpPr>
        <p:spPr>
          <a:xfrm>
            <a:off x="-156339" y="657675"/>
            <a:ext cx="777244" cy="231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23DD7-FF1B-D4F7-C143-F6E8C7478404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DF6C50-8246-9A74-6959-D1223EAD7822}"/>
              </a:ext>
            </a:extLst>
          </p:cNvPr>
          <p:cNvSpPr/>
          <p:nvPr userDrawn="1"/>
        </p:nvSpPr>
        <p:spPr>
          <a:xfrm>
            <a:off x="5336230" y="648506"/>
            <a:ext cx="777244" cy="231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24086B-FF5F-FF5C-E53B-FE48B8E38844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836891-A280-4FD1-82F0-297CCBC648C0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B13D4F-B13D-94B7-F732-838EA86A1051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0E212D-0E9E-C85B-14F7-182A4CC1F888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8BBD18-9EAC-5528-4578-E6004D4621A9}"/>
              </a:ext>
            </a:extLst>
          </p:cNvPr>
          <p:cNvSpPr/>
          <p:nvPr userDrawn="1"/>
        </p:nvSpPr>
        <p:spPr>
          <a:xfrm>
            <a:off x="1621534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D71585-4D98-E8C2-FF8F-78BDDBD6CCDE}"/>
              </a:ext>
            </a:extLst>
          </p:cNvPr>
          <p:cNvSpPr/>
          <p:nvPr userDrawn="1"/>
        </p:nvSpPr>
        <p:spPr>
          <a:xfrm>
            <a:off x="305257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82F254-A0C7-963C-487F-28116230AD60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660685-8797-DEB8-9B1E-755063385BAB}"/>
              </a:ext>
            </a:extLst>
          </p:cNvPr>
          <p:cNvSpPr/>
          <p:nvPr userDrawn="1"/>
        </p:nvSpPr>
        <p:spPr>
          <a:xfrm>
            <a:off x="4467879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FCA459-331F-85F4-40AA-87ECA4A14A3B}"/>
              </a:ext>
            </a:extLst>
          </p:cNvPr>
          <p:cNvSpPr/>
          <p:nvPr userDrawn="1"/>
        </p:nvSpPr>
        <p:spPr>
          <a:xfrm>
            <a:off x="5861314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F7AB61-E276-E12F-C3A4-0448C7538AAE}"/>
              </a:ext>
            </a:extLst>
          </p:cNvPr>
          <p:cNvSpPr/>
          <p:nvPr userDrawn="1"/>
        </p:nvSpPr>
        <p:spPr>
          <a:xfrm>
            <a:off x="7308086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F390B7-AE96-5928-40C6-0C46A4B561A3}"/>
              </a:ext>
            </a:extLst>
          </p:cNvPr>
          <p:cNvSpPr/>
          <p:nvPr userDrawn="1"/>
        </p:nvSpPr>
        <p:spPr>
          <a:xfrm>
            <a:off x="8670527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D2DCE3-E88A-6E2B-97EE-F2C08DF05B4F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87785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black and blue pattern&#10;&#10;AI-generated content may be incorrect.">
            <a:extLst>
              <a:ext uri="{FF2B5EF4-FFF2-40B4-BE49-F238E27FC236}">
                <a16:creationId xmlns:a16="http://schemas.microsoft.com/office/drawing/2014/main" id="{9FABBD34-EA7E-75DB-26DA-1ED92411C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81290"/>
          <a:stretch>
            <a:fillRect/>
          </a:stretch>
        </p:blipFill>
        <p:spPr>
          <a:xfrm rot="10800000">
            <a:off x="4684770" y="6239919"/>
            <a:ext cx="7811325" cy="996834"/>
          </a:xfrm>
          <a:prstGeom prst="rect">
            <a:avLst/>
          </a:prstGeom>
        </p:spPr>
      </p:pic>
      <p:pic>
        <p:nvPicPr>
          <p:cNvPr id="41" name="Picture 40" descr="A black and blue pattern&#10;&#10;AI-generated content may be incorrect.">
            <a:extLst>
              <a:ext uri="{FF2B5EF4-FFF2-40B4-BE49-F238E27FC236}">
                <a16:creationId xmlns:a16="http://schemas.microsoft.com/office/drawing/2014/main" id="{7200E086-80CC-3642-C248-92972A852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5" r="41952"/>
          <a:stretch>
            <a:fillRect/>
          </a:stretch>
        </p:blipFill>
        <p:spPr>
          <a:xfrm rot="10800000">
            <a:off x="-228601" y="6239917"/>
            <a:ext cx="4913371" cy="98914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FB5445A-02D2-C9D2-F171-464FBB7D9F42}"/>
              </a:ext>
            </a:extLst>
          </p:cNvPr>
          <p:cNvSpPr/>
          <p:nvPr userDrawn="1"/>
        </p:nvSpPr>
        <p:spPr>
          <a:xfrm rot="10800000">
            <a:off x="9969832" y="6131497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7E7F172-ED06-5A3E-455E-84B2298AA6D4}"/>
              </a:ext>
            </a:extLst>
          </p:cNvPr>
          <p:cNvSpPr/>
          <p:nvPr userDrawn="1"/>
        </p:nvSpPr>
        <p:spPr>
          <a:xfrm rot="10800000">
            <a:off x="8528128" y="6113209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7EC548-5A1A-6479-3F9A-E46E82075FAC}"/>
              </a:ext>
            </a:extLst>
          </p:cNvPr>
          <p:cNvSpPr/>
          <p:nvPr userDrawn="1"/>
        </p:nvSpPr>
        <p:spPr>
          <a:xfrm rot="10800000">
            <a:off x="11371910" y="6097969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D070CE-1FE8-4759-AB7A-C258C12273ED}"/>
              </a:ext>
            </a:extLst>
          </p:cNvPr>
          <p:cNvSpPr/>
          <p:nvPr userDrawn="1"/>
        </p:nvSpPr>
        <p:spPr>
          <a:xfrm rot="10800000">
            <a:off x="7141292" y="6116257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2FC21C-5186-B400-2306-4DE035AC262A}"/>
              </a:ext>
            </a:extLst>
          </p:cNvPr>
          <p:cNvSpPr/>
          <p:nvPr userDrawn="1"/>
        </p:nvSpPr>
        <p:spPr>
          <a:xfrm rot="10800000">
            <a:off x="5711778" y="6085777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F7B5060-2B8E-9F92-8EE8-E439D530C820}"/>
              </a:ext>
            </a:extLst>
          </p:cNvPr>
          <p:cNvSpPr/>
          <p:nvPr userDrawn="1"/>
        </p:nvSpPr>
        <p:spPr>
          <a:xfrm rot="10800000">
            <a:off x="4306654" y="610406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BDE045-707A-B668-7245-F0067A106C67}"/>
              </a:ext>
            </a:extLst>
          </p:cNvPr>
          <p:cNvSpPr/>
          <p:nvPr userDrawn="1"/>
        </p:nvSpPr>
        <p:spPr>
          <a:xfrm rot="10800000">
            <a:off x="2910674" y="6116257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EEEE7C-960A-5E84-13CF-2960D61CB765}"/>
              </a:ext>
            </a:extLst>
          </p:cNvPr>
          <p:cNvSpPr/>
          <p:nvPr userDrawn="1"/>
        </p:nvSpPr>
        <p:spPr>
          <a:xfrm rot="10800000">
            <a:off x="1479631" y="61345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8F2D3A-B692-6D89-5B78-60936C1F493E}"/>
              </a:ext>
            </a:extLst>
          </p:cNvPr>
          <p:cNvSpPr/>
          <p:nvPr userDrawn="1"/>
        </p:nvSpPr>
        <p:spPr>
          <a:xfrm rot="10800000">
            <a:off x="66341" y="610406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709928" y="4154520"/>
            <a:ext cx="8769096" cy="110052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blue text&#10;&#10;AI-generated content may be incorrect.">
            <a:extLst>
              <a:ext uri="{FF2B5EF4-FFF2-40B4-BE49-F238E27FC236}">
                <a16:creationId xmlns:a16="http://schemas.microsoft.com/office/drawing/2014/main" id="{D2E3D33C-1FBE-E0A2-2AC9-1C505C9F82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35" y="5151961"/>
            <a:ext cx="6795738" cy="1208340"/>
          </a:xfrm>
          <a:prstGeom prst="rect">
            <a:avLst/>
          </a:prstGeom>
        </p:spPr>
      </p:pic>
      <p:pic>
        <p:nvPicPr>
          <p:cNvPr id="14" name="Picture 13" descr="A black and blue pattern&#10;&#10;AI-generated content may be incorrect.">
            <a:extLst>
              <a:ext uri="{FF2B5EF4-FFF2-40B4-BE49-F238E27FC236}">
                <a16:creationId xmlns:a16="http://schemas.microsoft.com/office/drawing/2014/main" id="{343CB10B-F042-725D-BA69-594D64DE3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79488"/>
          <a:stretch>
            <a:fillRect/>
          </a:stretch>
        </p:blipFill>
        <p:spPr>
          <a:xfrm>
            <a:off x="-323090" y="-326504"/>
            <a:ext cx="7464382" cy="1092860"/>
          </a:xfrm>
          <a:prstGeom prst="rect">
            <a:avLst/>
          </a:prstGeom>
        </p:spPr>
      </p:pic>
      <p:pic>
        <p:nvPicPr>
          <p:cNvPr id="15" name="Picture 14" descr="A black and blue pattern&#10;&#10;AI-generated content may be incorrect.">
            <a:extLst>
              <a:ext uri="{FF2B5EF4-FFF2-40B4-BE49-F238E27FC236}">
                <a16:creationId xmlns:a16="http://schemas.microsoft.com/office/drawing/2014/main" id="{DEE48290-DDC9-573F-7BDC-EC01CA9D9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5" r="36737"/>
          <a:stretch>
            <a:fillRect/>
          </a:stretch>
        </p:blipFill>
        <p:spPr>
          <a:xfrm>
            <a:off x="7141292" y="-344792"/>
            <a:ext cx="5354803" cy="1111148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52487B1-FC3C-1042-D115-13BB102E35F1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0882FC-C4CA-FA54-B91C-10BCA9A9892E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12E1F0-0B68-4934-D72C-E0D40AEDA393}"/>
              </a:ext>
            </a:extLst>
          </p:cNvPr>
          <p:cNvSpPr/>
          <p:nvPr userDrawn="1"/>
        </p:nvSpPr>
        <p:spPr>
          <a:xfrm>
            <a:off x="-323090" y="67665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DA8AE0-15F3-A7AF-E0D8-4E9872B31B75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8D257D-9084-E7FC-B63C-6B4B44146CFD}"/>
              </a:ext>
            </a:extLst>
          </p:cNvPr>
          <p:cNvSpPr/>
          <p:nvPr userDrawn="1"/>
        </p:nvSpPr>
        <p:spPr>
          <a:xfrm>
            <a:off x="5318754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6E71ED-3DBF-D4CC-9AEF-B06BCFE7C0A3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A05E53-DFAE-52CE-D26F-90BEF5C39604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721F57-9610-9BB0-38E0-CB726BCDFB50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A35415-C22F-CD05-25D7-2BCE2614C790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EDC2B7-93D9-9168-D29A-62D42CF3551E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BBCE21-8586-17F8-E412-756CCEFB1C00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6035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ck and blue pattern&#10;&#10;AI-generated content may be incorrect.">
            <a:extLst>
              <a:ext uri="{FF2B5EF4-FFF2-40B4-BE49-F238E27FC236}">
                <a16:creationId xmlns:a16="http://schemas.microsoft.com/office/drawing/2014/main" id="{593FBAF5-2517-C63E-4A4F-435A859B5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78103"/>
          <a:stretch>
            <a:fillRect/>
          </a:stretch>
        </p:blipFill>
        <p:spPr>
          <a:xfrm>
            <a:off x="8389621" y="6096001"/>
            <a:ext cx="1666875" cy="1166648"/>
          </a:xfrm>
          <a:prstGeom prst="rect">
            <a:avLst/>
          </a:prstGeom>
        </p:spPr>
      </p:pic>
      <p:pic>
        <p:nvPicPr>
          <p:cNvPr id="34" name="Picture 33" descr="A black and blue pattern&#10;&#10;AI-generated content may be incorrect.">
            <a:extLst>
              <a:ext uri="{FF2B5EF4-FFF2-40B4-BE49-F238E27FC236}">
                <a16:creationId xmlns:a16="http://schemas.microsoft.com/office/drawing/2014/main" id="{CB9943AC-3271-6BB6-D13D-3D834DF9F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3"/>
          <a:stretch>
            <a:fillRect/>
          </a:stretch>
        </p:blipFill>
        <p:spPr>
          <a:xfrm>
            <a:off x="-74692" y="6096001"/>
            <a:ext cx="8464313" cy="116664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CCDDE40-AE68-998A-E4F4-99B013FBCA54}"/>
              </a:ext>
            </a:extLst>
          </p:cNvPr>
          <p:cNvSpPr/>
          <p:nvPr userDrawn="1"/>
        </p:nvSpPr>
        <p:spPr>
          <a:xfrm>
            <a:off x="1621534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9A80C5-BD45-43FF-ECB8-E9B2E30EC955}"/>
              </a:ext>
            </a:extLst>
          </p:cNvPr>
          <p:cNvSpPr/>
          <p:nvPr userDrawn="1"/>
        </p:nvSpPr>
        <p:spPr>
          <a:xfrm>
            <a:off x="305257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356EB9-A02C-E0BF-591C-CBAEE8FE1FBB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EFAB68-1EAF-1049-4826-C44362796AA6}"/>
              </a:ext>
            </a:extLst>
          </p:cNvPr>
          <p:cNvSpPr/>
          <p:nvPr userDrawn="1"/>
        </p:nvSpPr>
        <p:spPr>
          <a:xfrm>
            <a:off x="4467879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6F05B56-24BC-AE94-166B-B0AACFBE6A54}"/>
              </a:ext>
            </a:extLst>
          </p:cNvPr>
          <p:cNvSpPr/>
          <p:nvPr userDrawn="1"/>
        </p:nvSpPr>
        <p:spPr>
          <a:xfrm>
            <a:off x="5861314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869A1AF-CDB0-8A31-CECE-12AB83C2C466}"/>
              </a:ext>
            </a:extLst>
          </p:cNvPr>
          <p:cNvSpPr/>
          <p:nvPr userDrawn="1"/>
        </p:nvSpPr>
        <p:spPr>
          <a:xfrm>
            <a:off x="7308086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C857F22-52B7-E952-6963-1B2F55F93526}"/>
              </a:ext>
            </a:extLst>
          </p:cNvPr>
          <p:cNvSpPr/>
          <p:nvPr userDrawn="1"/>
        </p:nvSpPr>
        <p:spPr>
          <a:xfrm>
            <a:off x="8670527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pic>
        <p:nvPicPr>
          <p:cNvPr id="45" name="Picture 44" descr="A black and blue pattern&#10;&#10;AI-generated content may be incorrect.">
            <a:extLst>
              <a:ext uri="{FF2B5EF4-FFF2-40B4-BE49-F238E27FC236}">
                <a16:creationId xmlns:a16="http://schemas.microsoft.com/office/drawing/2014/main" id="{5E54D93C-19CE-FE7C-53C5-E0C752B0B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83271"/>
          <a:stretch>
            <a:fillRect/>
          </a:stretch>
        </p:blipFill>
        <p:spPr>
          <a:xfrm>
            <a:off x="-188259" y="-124964"/>
            <a:ext cx="7329551" cy="891320"/>
          </a:xfrm>
          <a:prstGeom prst="rect">
            <a:avLst/>
          </a:prstGeom>
        </p:spPr>
      </p:pic>
      <p:pic>
        <p:nvPicPr>
          <p:cNvPr id="46" name="Picture 45" descr="A black and blue pattern&#10;&#10;AI-generated content may be incorrect.">
            <a:extLst>
              <a:ext uri="{FF2B5EF4-FFF2-40B4-BE49-F238E27FC236}">
                <a16:creationId xmlns:a16="http://schemas.microsoft.com/office/drawing/2014/main" id="{68BF6F83-FA37-74F0-D245-DA6AEA54F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1" r="36442"/>
          <a:stretch>
            <a:fillRect/>
          </a:stretch>
        </p:blipFill>
        <p:spPr>
          <a:xfrm>
            <a:off x="7141292" y="-124964"/>
            <a:ext cx="5379787" cy="89132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2BCF4D7B-22F9-9803-F81B-9B42D671782D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A0DC3-6E53-804C-51CB-9D491D583E96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CB8C21-C677-7786-2E10-32AE87CA7B20}"/>
              </a:ext>
            </a:extLst>
          </p:cNvPr>
          <p:cNvSpPr/>
          <p:nvPr userDrawn="1"/>
        </p:nvSpPr>
        <p:spPr>
          <a:xfrm>
            <a:off x="-323090" y="67665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A3DCE63-EDF4-D3AA-30B8-7D690C900896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1507510-6BA7-9359-84F9-D809FCAB3F84}"/>
              </a:ext>
            </a:extLst>
          </p:cNvPr>
          <p:cNvSpPr/>
          <p:nvPr userDrawn="1"/>
        </p:nvSpPr>
        <p:spPr>
          <a:xfrm>
            <a:off x="5337042" y="68885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EB3949-5CAE-E6B9-14CA-3EACE36EFD95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403C0F4-E468-9738-1E4B-0A61365914F1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964F48F-8565-C9A5-3DA0-7802A1FF4FFA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927DE6C-1C66-7E29-B4A7-CECD09687BDE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27FFD35E-D58C-766C-616D-DD70A634E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8" y="4927553"/>
            <a:ext cx="1825702" cy="186943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4E28D38-434A-0FA0-2EB0-E1A3DF5929CA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9682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blue pattern&#10;&#10;AI-generated content may be incorrect.">
            <a:extLst>
              <a:ext uri="{FF2B5EF4-FFF2-40B4-BE49-F238E27FC236}">
                <a16:creationId xmlns:a16="http://schemas.microsoft.com/office/drawing/2014/main" id="{A4356030-D179-F6D6-96A2-C3AE50623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78103"/>
          <a:stretch>
            <a:fillRect/>
          </a:stretch>
        </p:blipFill>
        <p:spPr>
          <a:xfrm>
            <a:off x="8389621" y="6096001"/>
            <a:ext cx="1666875" cy="1166648"/>
          </a:xfrm>
          <a:prstGeom prst="rect">
            <a:avLst/>
          </a:prstGeom>
        </p:spPr>
      </p:pic>
      <p:pic>
        <p:nvPicPr>
          <p:cNvPr id="14" name="Picture 13" descr="A black and blue pattern&#10;&#10;AI-generated content may be incorrect.">
            <a:extLst>
              <a:ext uri="{FF2B5EF4-FFF2-40B4-BE49-F238E27FC236}">
                <a16:creationId xmlns:a16="http://schemas.microsoft.com/office/drawing/2014/main" id="{CAE227C9-0B04-D6D5-F59E-8439E77C0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3"/>
          <a:stretch>
            <a:fillRect/>
          </a:stretch>
        </p:blipFill>
        <p:spPr>
          <a:xfrm>
            <a:off x="-74692" y="6096001"/>
            <a:ext cx="8464313" cy="116664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D458B0D-91BF-F140-88CF-3520E765B493}"/>
              </a:ext>
            </a:extLst>
          </p:cNvPr>
          <p:cNvSpPr/>
          <p:nvPr userDrawn="1"/>
        </p:nvSpPr>
        <p:spPr>
          <a:xfrm>
            <a:off x="1621534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803C02-8FAE-077C-7C5E-B29325BD58FB}"/>
              </a:ext>
            </a:extLst>
          </p:cNvPr>
          <p:cNvSpPr/>
          <p:nvPr userDrawn="1"/>
        </p:nvSpPr>
        <p:spPr>
          <a:xfrm>
            <a:off x="305257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89567A-56FF-A8A6-7BDF-BD04C3C5CD1C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3E3502-ADEB-EB97-12D8-50D6DC0E0204}"/>
              </a:ext>
            </a:extLst>
          </p:cNvPr>
          <p:cNvSpPr/>
          <p:nvPr userDrawn="1"/>
        </p:nvSpPr>
        <p:spPr>
          <a:xfrm>
            <a:off x="4467879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E0078F-A2F6-726A-46C3-4FD8B7DC3585}"/>
              </a:ext>
            </a:extLst>
          </p:cNvPr>
          <p:cNvSpPr/>
          <p:nvPr userDrawn="1"/>
        </p:nvSpPr>
        <p:spPr>
          <a:xfrm>
            <a:off x="5861314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CF9CC-47F3-020C-671E-BBAB6A949933}"/>
              </a:ext>
            </a:extLst>
          </p:cNvPr>
          <p:cNvSpPr/>
          <p:nvPr userDrawn="1"/>
        </p:nvSpPr>
        <p:spPr>
          <a:xfrm>
            <a:off x="7308086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95190B-D766-4FC4-97D3-CB9E7517122A}"/>
              </a:ext>
            </a:extLst>
          </p:cNvPr>
          <p:cNvSpPr/>
          <p:nvPr userDrawn="1"/>
        </p:nvSpPr>
        <p:spPr>
          <a:xfrm>
            <a:off x="8670527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pic>
        <p:nvPicPr>
          <p:cNvPr id="24" name="Picture 23" descr="A black and blue pattern&#10;&#10;AI-generated content may be incorrect.">
            <a:extLst>
              <a:ext uri="{FF2B5EF4-FFF2-40B4-BE49-F238E27FC236}">
                <a16:creationId xmlns:a16="http://schemas.microsoft.com/office/drawing/2014/main" id="{6FED8B61-076B-E22B-DD65-5A56DCCCB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82759"/>
          <a:stretch>
            <a:fillRect/>
          </a:stretch>
        </p:blipFill>
        <p:spPr>
          <a:xfrm>
            <a:off x="-188259" y="-152249"/>
            <a:ext cx="7329551" cy="918605"/>
          </a:xfrm>
          <a:prstGeom prst="rect">
            <a:avLst/>
          </a:prstGeom>
        </p:spPr>
      </p:pic>
      <p:pic>
        <p:nvPicPr>
          <p:cNvPr id="25" name="Picture 24" descr="A black and blue pattern&#10;&#10;AI-generated content may be incorrect.">
            <a:extLst>
              <a:ext uri="{FF2B5EF4-FFF2-40B4-BE49-F238E27FC236}">
                <a16:creationId xmlns:a16="http://schemas.microsoft.com/office/drawing/2014/main" id="{D543AEC4-27B6-6352-6C62-C82B9FF6A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9" r="36442"/>
          <a:stretch>
            <a:fillRect/>
          </a:stretch>
        </p:blipFill>
        <p:spPr>
          <a:xfrm>
            <a:off x="7141292" y="-152249"/>
            <a:ext cx="5379787" cy="91860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185AD84-7398-AC58-D38D-0F6EC5DFBBE2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B093EE-0A47-9C13-7712-2DA9FBAD8637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0337F-A476-5FCF-F8B6-E0218A266CFC}"/>
              </a:ext>
            </a:extLst>
          </p:cNvPr>
          <p:cNvSpPr/>
          <p:nvPr userDrawn="1"/>
        </p:nvSpPr>
        <p:spPr>
          <a:xfrm>
            <a:off x="-323090" y="67665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DD7DE9-E2B4-476D-CFBE-9F16208B7DBB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0740763-6C9F-379F-88F1-938F2487DF34}"/>
              </a:ext>
            </a:extLst>
          </p:cNvPr>
          <p:cNvSpPr/>
          <p:nvPr userDrawn="1"/>
        </p:nvSpPr>
        <p:spPr>
          <a:xfrm>
            <a:off x="5337042" y="68885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524B576-FC17-8353-0BFE-93C8808B4506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8FDEDB-2E1A-F3A8-873A-7F3FB153C5C3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79EA84-CDF9-A329-DC1B-CE6ED125D542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15398E-E511-CFBE-943C-AC93681D8CF9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7C17CBD0-E6D0-C55F-D037-2C5B62960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8" y="4927553"/>
            <a:ext cx="1825702" cy="186943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8F1CCAE-A3A5-3BB5-F2D8-89F4078DFC8B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9682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pattern&#10;&#10;AI-generated content may be incorrect.">
            <a:extLst>
              <a:ext uri="{FF2B5EF4-FFF2-40B4-BE49-F238E27FC236}">
                <a16:creationId xmlns:a16="http://schemas.microsoft.com/office/drawing/2014/main" id="{94973B54-E9FC-8E9F-8F40-9D4E56E37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78103"/>
          <a:stretch>
            <a:fillRect/>
          </a:stretch>
        </p:blipFill>
        <p:spPr>
          <a:xfrm>
            <a:off x="8389621" y="6096001"/>
            <a:ext cx="1666875" cy="1166648"/>
          </a:xfrm>
          <a:prstGeom prst="rect">
            <a:avLst/>
          </a:prstGeom>
        </p:spPr>
      </p:pic>
      <p:pic>
        <p:nvPicPr>
          <p:cNvPr id="10" name="Picture 9" descr="A black and blue pattern&#10;&#10;AI-generated content may be incorrect.">
            <a:extLst>
              <a:ext uri="{FF2B5EF4-FFF2-40B4-BE49-F238E27FC236}">
                <a16:creationId xmlns:a16="http://schemas.microsoft.com/office/drawing/2014/main" id="{67194747-D13E-E3A4-B51F-E03C4C013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3"/>
          <a:stretch>
            <a:fillRect/>
          </a:stretch>
        </p:blipFill>
        <p:spPr>
          <a:xfrm>
            <a:off x="-74692" y="6096001"/>
            <a:ext cx="8464313" cy="116664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37454BB-C550-7381-6360-27F85661D16E}"/>
              </a:ext>
            </a:extLst>
          </p:cNvPr>
          <p:cNvSpPr/>
          <p:nvPr userDrawn="1"/>
        </p:nvSpPr>
        <p:spPr>
          <a:xfrm>
            <a:off x="1667254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9CC669-8433-AB4A-1EA1-FF59A733FD3C}"/>
              </a:ext>
            </a:extLst>
          </p:cNvPr>
          <p:cNvSpPr/>
          <p:nvPr userDrawn="1"/>
        </p:nvSpPr>
        <p:spPr>
          <a:xfrm>
            <a:off x="305257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D69CD2-E92B-6556-756F-AC2C27627D17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EF188-4443-6B4D-E405-4C9C49F410C4}"/>
              </a:ext>
            </a:extLst>
          </p:cNvPr>
          <p:cNvSpPr/>
          <p:nvPr userDrawn="1"/>
        </p:nvSpPr>
        <p:spPr>
          <a:xfrm>
            <a:off x="4467879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4C1FA4-C89C-E5E7-6071-4CE433F97B63}"/>
              </a:ext>
            </a:extLst>
          </p:cNvPr>
          <p:cNvSpPr/>
          <p:nvPr userDrawn="1"/>
        </p:nvSpPr>
        <p:spPr>
          <a:xfrm>
            <a:off x="5861314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D48102-CB6F-0B3F-DB6C-86C89E328E2A}"/>
              </a:ext>
            </a:extLst>
          </p:cNvPr>
          <p:cNvSpPr/>
          <p:nvPr userDrawn="1"/>
        </p:nvSpPr>
        <p:spPr>
          <a:xfrm>
            <a:off x="7308086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52BB66-BD0B-BFA3-CB6F-81047DB11243}"/>
              </a:ext>
            </a:extLst>
          </p:cNvPr>
          <p:cNvSpPr/>
          <p:nvPr userDrawn="1"/>
        </p:nvSpPr>
        <p:spPr>
          <a:xfrm>
            <a:off x="8670527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pic>
        <p:nvPicPr>
          <p:cNvPr id="20" name="Picture 19" descr="A black and blue pattern&#10;&#10;AI-generated content may be incorrect.">
            <a:extLst>
              <a:ext uri="{FF2B5EF4-FFF2-40B4-BE49-F238E27FC236}">
                <a16:creationId xmlns:a16="http://schemas.microsoft.com/office/drawing/2014/main" id="{309955F4-6079-5C21-64C6-1CB2D809A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78923"/>
          <a:stretch>
            <a:fillRect/>
          </a:stretch>
        </p:blipFill>
        <p:spPr>
          <a:xfrm>
            <a:off x="-198224" y="-356612"/>
            <a:ext cx="7339516" cy="1122968"/>
          </a:xfrm>
          <a:prstGeom prst="rect">
            <a:avLst/>
          </a:prstGeom>
        </p:spPr>
      </p:pic>
      <p:pic>
        <p:nvPicPr>
          <p:cNvPr id="21" name="Picture 20" descr="A black and blue pattern&#10;&#10;AI-generated content may be incorrect.">
            <a:extLst>
              <a:ext uri="{FF2B5EF4-FFF2-40B4-BE49-F238E27FC236}">
                <a16:creationId xmlns:a16="http://schemas.microsoft.com/office/drawing/2014/main" id="{08846E91-A8CF-A45A-C89B-84C9F07B4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3" r="37917"/>
          <a:stretch>
            <a:fillRect/>
          </a:stretch>
        </p:blipFill>
        <p:spPr>
          <a:xfrm>
            <a:off x="7141293" y="-356612"/>
            <a:ext cx="5254920" cy="112296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F24C678-4AA5-881E-E2B9-6AB0C818BFC9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CB7C4-1705-EB39-33E2-1F09C8BD4B3C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18C38E-4EC4-4B73-1FF1-783EC149BCF4}"/>
              </a:ext>
            </a:extLst>
          </p:cNvPr>
          <p:cNvSpPr/>
          <p:nvPr userDrawn="1"/>
        </p:nvSpPr>
        <p:spPr>
          <a:xfrm>
            <a:off x="-323090" y="67665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353C45-9B0A-46ED-1883-525F511CFAC1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CBB853-E27F-AEBC-03E8-D323F52BFB9A}"/>
              </a:ext>
            </a:extLst>
          </p:cNvPr>
          <p:cNvSpPr/>
          <p:nvPr userDrawn="1"/>
        </p:nvSpPr>
        <p:spPr>
          <a:xfrm>
            <a:off x="5337042" y="68885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4304B1-AB41-36C8-A97B-6FA838D9CB0B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EED86-5AC4-8E3C-F2E8-41BD6E4162C2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EFC687-6E91-B403-0753-1E435C706E38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FEA9C60-2FBB-89A0-A706-225C2D5940D9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A160B3B1-7E86-A2CB-B6BE-9598AC745F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8" y="4927553"/>
            <a:ext cx="1825702" cy="186943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55F184-20E1-21D3-1661-829CD9DC886D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9682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6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pattern&#10;&#10;AI-generated content may be incorrect.">
            <a:extLst>
              <a:ext uri="{FF2B5EF4-FFF2-40B4-BE49-F238E27FC236}">
                <a16:creationId xmlns:a16="http://schemas.microsoft.com/office/drawing/2014/main" id="{493652C0-D4F3-FFB2-6AE8-8A96932E6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79216"/>
          <a:stretch>
            <a:fillRect/>
          </a:stretch>
        </p:blipFill>
        <p:spPr>
          <a:xfrm>
            <a:off x="8389621" y="6096001"/>
            <a:ext cx="1666875" cy="1107368"/>
          </a:xfrm>
          <a:prstGeom prst="rect">
            <a:avLst/>
          </a:prstGeom>
        </p:spPr>
      </p:pic>
      <p:pic>
        <p:nvPicPr>
          <p:cNvPr id="12" name="Picture 11" descr="A black and blue pattern&#10;&#10;AI-generated content may be incorrect.">
            <a:extLst>
              <a:ext uri="{FF2B5EF4-FFF2-40B4-BE49-F238E27FC236}">
                <a16:creationId xmlns:a16="http://schemas.microsoft.com/office/drawing/2014/main" id="{CA95F424-6150-C469-A5A1-5616E9B3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6"/>
          <a:stretch>
            <a:fillRect/>
          </a:stretch>
        </p:blipFill>
        <p:spPr>
          <a:xfrm>
            <a:off x="-74692" y="6096001"/>
            <a:ext cx="8464313" cy="110736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5A32C1D-38E0-B098-6573-96FE218B87F4}"/>
              </a:ext>
            </a:extLst>
          </p:cNvPr>
          <p:cNvSpPr/>
          <p:nvPr userDrawn="1"/>
        </p:nvSpPr>
        <p:spPr>
          <a:xfrm>
            <a:off x="1621534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2C0EE6-8B8E-EE13-D469-D586EE714462}"/>
              </a:ext>
            </a:extLst>
          </p:cNvPr>
          <p:cNvSpPr/>
          <p:nvPr userDrawn="1"/>
        </p:nvSpPr>
        <p:spPr>
          <a:xfrm>
            <a:off x="305257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4480F4-3183-B325-6075-6C797D9A57CD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BCDBA0-3715-AB74-C330-FCF4886D38E7}"/>
              </a:ext>
            </a:extLst>
          </p:cNvPr>
          <p:cNvSpPr/>
          <p:nvPr userDrawn="1"/>
        </p:nvSpPr>
        <p:spPr>
          <a:xfrm>
            <a:off x="4467879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014A7F-52FD-AA56-F90A-1235D60C5661}"/>
              </a:ext>
            </a:extLst>
          </p:cNvPr>
          <p:cNvSpPr/>
          <p:nvPr userDrawn="1"/>
        </p:nvSpPr>
        <p:spPr>
          <a:xfrm>
            <a:off x="5861314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DA07C0-D61D-05A9-D90B-4DB2F57BCDAA}"/>
              </a:ext>
            </a:extLst>
          </p:cNvPr>
          <p:cNvSpPr/>
          <p:nvPr userDrawn="1"/>
        </p:nvSpPr>
        <p:spPr>
          <a:xfrm>
            <a:off x="7308086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987A6A-4734-4499-C733-626F3C350853}"/>
              </a:ext>
            </a:extLst>
          </p:cNvPr>
          <p:cNvSpPr/>
          <p:nvPr userDrawn="1"/>
        </p:nvSpPr>
        <p:spPr>
          <a:xfrm>
            <a:off x="8670527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pic>
        <p:nvPicPr>
          <p:cNvPr id="22" name="Picture 21" descr="A black and blue pattern&#10;&#10;AI-generated content may be incorrect.">
            <a:extLst>
              <a:ext uri="{FF2B5EF4-FFF2-40B4-BE49-F238E27FC236}">
                <a16:creationId xmlns:a16="http://schemas.microsoft.com/office/drawing/2014/main" id="{65185693-E636-A5D8-DBCB-A96AE1C4D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79627"/>
          <a:stretch>
            <a:fillRect/>
          </a:stretch>
        </p:blipFill>
        <p:spPr>
          <a:xfrm>
            <a:off x="-323090" y="-319092"/>
            <a:ext cx="7464382" cy="1085448"/>
          </a:xfrm>
          <a:prstGeom prst="rect">
            <a:avLst/>
          </a:prstGeom>
        </p:spPr>
      </p:pic>
      <p:pic>
        <p:nvPicPr>
          <p:cNvPr id="23" name="Picture 22" descr="A black and blue pattern&#10;&#10;AI-generated content may be incorrect.">
            <a:extLst>
              <a:ext uri="{FF2B5EF4-FFF2-40B4-BE49-F238E27FC236}">
                <a16:creationId xmlns:a16="http://schemas.microsoft.com/office/drawing/2014/main" id="{D2B43AA4-E5B5-C47C-E165-24AA0C09B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7" r="36442"/>
          <a:stretch>
            <a:fillRect/>
          </a:stretch>
        </p:blipFill>
        <p:spPr>
          <a:xfrm>
            <a:off x="7141292" y="-319092"/>
            <a:ext cx="5379787" cy="108544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32CE7AC-4D18-7D40-DB3E-AE69D042B27B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8C58A3-4C46-AAE8-8DB4-720B2B5DDB94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8CE1A6-43FE-1DA5-ED79-4EC5A7C0B385}"/>
              </a:ext>
            </a:extLst>
          </p:cNvPr>
          <p:cNvSpPr/>
          <p:nvPr userDrawn="1"/>
        </p:nvSpPr>
        <p:spPr>
          <a:xfrm>
            <a:off x="-323090" y="67665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982750-3C01-8098-61EE-893AA8BC84DF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6A81D1-E2A6-2B6F-B9BD-EC36C1EBB7D2}"/>
              </a:ext>
            </a:extLst>
          </p:cNvPr>
          <p:cNvSpPr/>
          <p:nvPr userDrawn="1"/>
        </p:nvSpPr>
        <p:spPr>
          <a:xfrm>
            <a:off x="5337042" y="68885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4B7B95-3D7F-7C0C-2FAF-96CED89CB187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CA3C11-F590-4315-22C0-89DFB21C934C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D52338-0728-3489-A538-996E2AF09FE1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AD51B5-E220-D2FD-1A0F-9263F0248277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15C6D61D-7801-1589-4060-A63D1F9825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8" y="4927553"/>
            <a:ext cx="1825702" cy="186943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27BD119-A975-F771-DCA4-3C3A064A3791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9682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pattern&#10;&#10;AI-generated content may be incorrect.">
            <a:extLst>
              <a:ext uri="{FF2B5EF4-FFF2-40B4-BE49-F238E27FC236}">
                <a16:creationId xmlns:a16="http://schemas.microsoft.com/office/drawing/2014/main" id="{CF5BA5A5-A153-69B4-F446-FF57A868B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7" b="80224"/>
          <a:stretch>
            <a:fillRect/>
          </a:stretch>
        </p:blipFill>
        <p:spPr>
          <a:xfrm>
            <a:off x="8389621" y="6096001"/>
            <a:ext cx="1666875" cy="1053662"/>
          </a:xfrm>
          <a:prstGeom prst="rect">
            <a:avLst/>
          </a:prstGeom>
        </p:spPr>
      </p:pic>
      <p:pic>
        <p:nvPicPr>
          <p:cNvPr id="12" name="Picture 11" descr="A black and blue pattern&#10;&#10;AI-generated content may be incorrect.">
            <a:extLst>
              <a:ext uri="{FF2B5EF4-FFF2-40B4-BE49-F238E27FC236}">
                <a16:creationId xmlns:a16="http://schemas.microsoft.com/office/drawing/2014/main" id="{12A745A3-F887-CB5A-C264-CD4F843B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4"/>
          <a:stretch>
            <a:fillRect/>
          </a:stretch>
        </p:blipFill>
        <p:spPr>
          <a:xfrm>
            <a:off x="-74692" y="6096001"/>
            <a:ext cx="8464313" cy="10536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4BED693-A32F-3D66-FEA0-E947600EE133}"/>
              </a:ext>
            </a:extLst>
          </p:cNvPr>
          <p:cNvSpPr/>
          <p:nvPr userDrawn="1"/>
        </p:nvSpPr>
        <p:spPr>
          <a:xfrm>
            <a:off x="1621534" y="594664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7D7E2F-0357-549A-905F-6D1C5E550228}"/>
              </a:ext>
            </a:extLst>
          </p:cNvPr>
          <p:cNvSpPr/>
          <p:nvPr userDrawn="1"/>
        </p:nvSpPr>
        <p:spPr>
          <a:xfrm>
            <a:off x="3052573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0735BA-058B-E167-BF95-7E5D57BECB55}"/>
              </a:ext>
            </a:extLst>
          </p:cNvPr>
          <p:cNvSpPr/>
          <p:nvPr userDrawn="1"/>
        </p:nvSpPr>
        <p:spPr>
          <a:xfrm>
            <a:off x="243832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F6DD45-092D-5C5C-B959-A523679281BA}"/>
              </a:ext>
            </a:extLst>
          </p:cNvPr>
          <p:cNvSpPr/>
          <p:nvPr userDrawn="1"/>
        </p:nvSpPr>
        <p:spPr>
          <a:xfrm>
            <a:off x="4467879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344DF2-F101-21F8-941E-94A1FEB422A1}"/>
              </a:ext>
            </a:extLst>
          </p:cNvPr>
          <p:cNvSpPr/>
          <p:nvPr userDrawn="1"/>
        </p:nvSpPr>
        <p:spPr>
          <a:xfrm>
            <a:off x="5861314" y="595579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B5B8B3-00C3-1772-9AA2-C5358CD467D0}"/>
              </a:ext>
            </a:extLst>
          </p:cNvPr>
          <p:cNvSpPr/>
          <p:nvPr userDrawn="1"/>
        </p:nvSpPr>
        <p:spPr>
          <a:xfrm>
            <a:off x="7308086" y="5969953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09F83C-125F-37AB-4F93-507B86D12C4A}"/>
              </a:ext>
            </a:extLst>
          </p:cNvPr>
          <p:cNvSpPr/>
          <p:nvPr userDrawn="1"/>
        </p:nvSpPr>
        <p:spPr>
          <a:xfrm>
            <a:off x="8670527" y="5982145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 userDrawn="1">
            <p:ph type="pic" idx="1"/>
          </p:nvPr>
        </p:nvSpPr>
        <p:spPr>
          <a:xfrm>
            <a:off x="5413248" y="1069847"/>
            <a:ext cx="6099048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y logo with a tiger&#10;&#10;AI-generated content may be incorrect.">
            <a:extLst>
              <a:ext uri="{FF2B5EF4-FFF2-40B4-BE49-F238E27FC236}">
                <a16:creationId xmlns:a16="http://schemas.microsoft.com/office/drawing/2014/main" id="{6AD48372-1AE4-F421-9D3A-F37113325D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8" y="4927553"/>
            <a:ext cx="1825702" cy="1869431"/>
          </a:xfrm>
          <a:prstGeom prst="rect">
            <a:avLst/>
          </a:prstGeom>
        </p:spPr>
      </p:pic>
      <p:pic>
        <p:nvPicPr>
          <p:cNvPr id="22" name="Picture 21" descr="A black and blue pattern&#10;&#10;AI-generated content may be incorrect.">
            <a:extLst>
              <a:ext uri="{FF2B5EF4-FFF2-40B4-BE49-F238E27FC236}">
                <a16:creationId xmlns:a16="http://schemas.microsoft.com/office/drawing/2014/main" id="{FB7E2118-1B19-3259-6706-14B3CCDF5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85487"/>
          <a:stretch>
            <a:fillRect/>
          </a:stretch>
        </p:blipFill>
        <p:spPr>
          <a:xfrm>
            <a:off x="-323090" y="-133164"/>
            <a:ext cx="7464382" cy="773246"/>
          </a:xfrm>
          <a:prstGeom prst="rect">
            <a:avLst/>
          </a:prstGeom>
        </p:spPr>
      </p:pic>
      <p:pic>
        <p:nvPicPr>
          <p:cNvPr id="23" name="Picture 22" descr="A black and blue pattern&#10;&#10;AI-generated content may be incorrect.">
            <a:extLst>
              <a:ext uri="{FF2B5EF4-FFF2-40B4-BE49-F238E27FC236}">
                <a16:creationId xmlns:a16="http://schemas.microsoft.com/office/drawing/2014/main" id="{8B35D085-47AF-7A59-5858-A13428786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7" r="36442"/>
          <a:stretch>
            <a:fillRect/>
          </a:stretch>
        </p:blipFill>
        <p:spPr>
          <a:xfrm>
            <a:off x="7141292" y="-133164"/>
            <a:ext cx="5379787" cy="89952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10538F2-105E-6ECC-AE35-683A541DFA5D}"/>
              </a:ext>
            </a:extLst>
          </p:cNvPr>
          <p:cNvSpPr/>
          <p:nvPr userDrawn="1"/>
        </p:nvSpPr>
        <p:spPr>
          <a:xfrm>
            <a:off x="1078988" y="64313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DA8215-08F8-24D5-4934-3C51CD4ADE89}"/>
              </a:ext>
            </a:extLst>
          </p:cNvPr>
          <p:cNvSpPr/>
          <p:nvPr userDrawn="1"/>
        </p:nvSpPr>
        <p:spPr>
          <a:xfrm>
            <a:off x="2520692" y="66141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393D3E-3659-A1EB-5E09-9A73149D6FDE}"/>
              </a:ext>
            </a:extLst>
          </p:cNvPr>
          <p:cNvSpPr/>
          <p:nvPr userDrawn="1"/>
        </p:nvSpPr>
        <p:spPr>
          <a:xfrm>
            <a:off x="-323090" y="676658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525D78-4C74-CEFB-65FA-1523FDA61980}"/>
              </a:ext>
            </a:extLst>
          </p:cNvPr>
          <p:cNvSpPr/>
          <p:nvPr userDrawn="1"/>
        </p:nvSpPr>
        <p:spPr>
          <a:xfrm>
            <a:off x="3907528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81C087-325F-44AD-AE48-DBDAE7616CF1}"/>
              </a:ext>
            </a:extLst>
          </p:cNvPr>
          <p:cNvSpPr/>
          <p:nvPr userDrawn="1"/>
        </p:nvSpPr>
        <p:spPr>
          <a:xfrm>
            <a:off x="5337042" y="68885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0927BD-F9EF-3D9B-8B76-095C19D1C449}"/>
              </a:ext>
            </a:extLst>
          </p:cNvPr>
          <p:cNvSpPr/>
          <p:nvPr userDrawn="1"/>
        </p:nvSpPr>
        <p:spPr>
          <a:xfrm>
            <a:off x="6742166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5DBE7A-30DF-101C-2ABC-87F39668F07B}"/>
              </a:ext>
            </a:extLst>
          </p:cNvPr>
          <p:cNvSpPr/>
          <p:nvPr userDrawn="1"/>
        </p:nvSpPr>
        <p:spPr>
          <a:xfrm>
            <a:off x="8138146" y="658370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1F2870-A184-9B7E-673F-C12DA3ED9FBD}"/>
              </a:ext>
            </a:extLst>
          </p:cNvPr>
          <p:cNvSpPr/>
          <p:nvPr userDrawn="1"/>
        </p:nvSpPr>
        <p:spPr>
          <a:xfrm>
            <a:off x="9569189" y="64008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27F3BB-4E22-74AB-538F-F4AE790EDD12}"/>
              </a:ext>
            </a:extLst>
          </p:cNvPr>
          <p:cNvSpPr/>
          <p:nvPr userDrawn="1"/>
        </p:nvSpPr>
        <p:spPr>
          <a:xfrm>
            <a:off x="10982479" y="670562"/>
            <a:ext cx="777244" cy="2316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4073A4-CC70-19A9-B9CE-B267BC8CBB85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9682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0F98E2-BC19-4856-9BBB-307ED6C3D8A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D711CE-39FE-48AF-BF9D-D7D1E24BFF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DED031-B7E9-D48F-377C-46C9BDC4ECC8}"/>
              </a:ext>
            </a:extLst>
          </p:cNvPr>
          <p:cNvSpPr>
            <a:spLocks noChangeAspect="1"/>
          </p:cNvSpPr>
          <p:nvPr userDrawn="1"/>
        </p:nvSpPr>
        <p:spPr>
          <a:xfrm>
            <a:off x="100583" y="115614"/>
            <a:ext cx="11996823" cy="6653048"/>
          </a:xfrm>
          <a:prstGeom prst="rect">
            <a:avLst/>
          </a:prstGeom>
          <a:noFill/>
          <a:ln w="276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CAF7-3F17-D27E-55CD-9B7157833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EEC70-C7BD-7301-A281-0E8704825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7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74F9-C1E2-D7B7-9C0B-1758A339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DE80-7106-22BB-E57C-7C348F97F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0387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tiger">
      <a:dk1>
        <a:srgbClr val="000000"/>
      </a:dk1>
      <a:lt1>
        <a:srgbClr val="FFFFFF"/>
      </a:lt1>
      <a:dk2>
        <a:srgbClr val="9C9EA1"/>
      </a:dk2>
      <a:lt2>
        <a:srgbClr val="E2E4E6"/>
      </a:lt2>
      <a:accent1>
        <a:srgbClr val="00498F"/>
      </a:accent1>
      <a:accent2>
        <a:srgbClr val="9C9EA1"/>
      </a:accent2>
      <a:accent3>
        <a:srgbClr val="193059"/>
      </a:accent3>
      <a:accent4>
        <a:srgbClr val="E2E4E6"/>
      </a:accent4>
      <a:accent5>
        <a:srgbClr val="000000"/>
      </a:accent5>
      <a:accent6>
        <a:srgbClr val="FFFFFF"/>
      </a:accent6>
      <a:hlink>
        <a:srgbClr val="00498F"/>
      </a:hlink>
      <a:folHlink>
        <a:srgbClr val="9C9EA1"/>
      </a:folHlink>
    </a:clrScheme>
    <a:fontScheme name="Custom 1">
      <a:majorFont>
        <a:latin typeface="Obviously"/>
        <a:ea typeface=""/>
        <a:cs typeface=""/>
      </a:majorFont>
      <a:minorFont>
        <a:latin typeface="Proxima Nova Rg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june SPH baseline theme</Template>
  <TotalTime>21476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Basis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Elizabeth Johnson (sjhnsn59)</dc:creator>
  <cp:lastModifiedBy>Sarah Elizabeth Johnson (sjhnsn59)</cp:lastModifiedBy>
  <cp:revision>7</cp:revision>
  <dcterms:created xsi:type="dcterms:W3CDTF">2025-03-13T20:42:01Z</dcterms:created>
  <dcterms:modified xsi:type="dcterms:W3CDTF">2026-05-05T19:09:18Z</dcterms:modified>
</cp:coreProperties>
</file>