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60" r:id="rId1"/>
  </p:sldMasterIdLst>
  <p:sldIdLst>
    <p:sldId id="268" r:id="rId2"/>
    <p:sldId id="269" r:id="rId3"/>
    <p:sldId id="267" r:id="rId4"/>
  </p:sldIdLst>
  <p:sldSz cx="12192000" cy="6858000"/>
  <p:notesSz cx="6858000" cy="9144000"/>
  <p:embeddedFontLst>
    <p:embeddedFont>
      <p:font typeface="Corbel" panose="020B0503020204020204" pitchFamily="34" charset="0"/>
      <p:regular r:id="rId5"/>
      <p:bold r:id="rId6"/>
      <p:italic r:id="rId7"/>
      <p:boldItalic r:id="rId8"/>
    </p:embeddedFont>
    <p:embeddedFont>
      <p:font typeface="Proxima Nova Rg" panose="02000506030000020004" charset="0"/>
      <p:regular r:id="rId9"/>
      <p:bold r:id="rId10"/>
      <p:boldItalic r:id="rId11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2A6095-7184-4306-8B68-F61306E36FF0}" v="4" dt="2026-05-05T19:01:08.725"/>
    <p1510:client id="{ECD00803-2845-6546-6A38-5E008CF59800}" v="2" dt="2026-05-05T19:09:24.53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702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14" y="14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font" Target="fonts/font7.fntdata"/><Relationship Id="rId5" Type="http://schemas.openxmlformats.org/officeDocument/2006/relationships/font" Target="fonts/font1.fntdata"/><Relationship Id="rId15" Type="http://schemas.openxmlformats.org/officeDocument/2006/relationships/tableStyles" Target="tableStyles.xml"/><Relationship Id="rId10" Type="http://schemas.openxmlformats.org/officeDocument/2006/relationships/font" Target="fonts/font6.fntdata"/><Relationship Id="rId4" Type="http://schemas.openxmlformats.org/officeDocument/2006/relationships/slide" Target="slides/slide3.xml"/><Relationship Id="rId9" Type="http://schemas.openxmlformats.org/officeDocument/2006/relationships/font" Target="fonts/font5.fntdata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3680" y="24003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latin typeface="Proxima Nova Rg" panose="02000506030000020004" pitchFamily="50" charset="0"/>
              </a:defRPr>
            </a:lvl1pPr>
          </a:lstStyle>
          <a:p>
            <a:fld id="{A80F98E2-BC19-4856-9BBB-307ED6C3D8AD}" type="datetimeFigureOut">
              <a:rPr lang="en-US" smtClean="0"/>
              <a:pPr/>
              <a:t>5/5/2026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latin typeface="Proxima Nova Rg" panose="02000506030000020004" pitchFamily="50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latin typeface="Proxima Nova Rg" panose="02000506030000020004" pitchFamily="50" charset="0"/>
              </a:defRPr>
            </a:lvl1pPr>
          </a:lstStyle>
          <a:p>
            <a:fld id="{7AD711CE-39FE-48AF-BF9D-D7D1E24BFF8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A black and white logo&#10;&#10;AI-generated content may be incorrect.">
            <a:extLst>
              <a:ext uri="{FF2B5EF4-FFF2-40B4-BE49-F238E27FC236}">
                <a16:creationId xmlns:a16="http://schemas.microsoft.com/office/drawing/2014/main" id="{08E3673C-68AC-72C7-2CE6-AAF123C4701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9329" y="5155077"/>
            <a:ext cx="6688262" cy="1189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84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645153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F98E2-BC19-4856-9BBB-307ED6C3D8AD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711CE-39FE-48AF-BF9D-D7D1E24BFF8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A blue and grey logo with a tiger&#10;&#10;AI-generated content may be incorrect.">
            <a:extLst>
              <a:ext uri="{FF2B5EF4-FFF2-40B4-BE49-F238E27FC236}">
                <a16:creationId xmlns:a16="http://schemas.microsoft.com/office/drawing/2014/main" id="{6AD48372-1AE4-F421-9D3A-F37113325D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9628" y="4927553"/>
            <a:ext cx="1825702" cy="1869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9539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F98E2-BC19-4856-9BBB-307ED6C3D8AD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711CE-39FE-48AF-BF9D-D7D1E24BFF8D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A blue and grey logo with a tiger&#10;&#10;AI-generated content may be incorrect.">
            <a:extLst>
              <a:ext uri="{FF2B5EF4-FFF2-40B4-BE49-F238E27FC236}">
                <a16:creationId xmlns:a16="http://schemas.microsoft.com/office/drawing/2014/main" id="{A24B7D7A-E246-0F07-A6E9-FC6A304B2C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649" y="4927553"/>
            <a:ext cx="1825702" cy="1869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45913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F98E2-BC19-4856-9BBB-307ED6C3D8AD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711CE-39FE-48AF-BF9D-D7D1E24BFF8D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A blue and grey logo with a tiger&#10;&#10;AI-generated content may be incorrect.">
            <a:extLst>
              <a:ext uri="{FF2B5EF4-FFF2-40B4-BE49-F238E27FC236}">
                <a16:creationId xmlns:a16="http://schemas.microsoft.com/office/drawing/2014/main" id="{A55BD225-D06D-B8AA-390B-9B079B138C7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649" y="4927553"/>
            <a:ext cx="1825702" cy="1869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62972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FBBBFF-D7A4-4F39-7CC7-352510F78A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FD17AA-64AC-725F-04F3-7199F15A37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F98E2-BC19-4856-9BBB-307ED6C3D8AD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0B6F806-D112-05BD-6B46-831259BFE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BC792B-F06B-72E7-D931-6E660E49F6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711CE-39FE-48AF-BF9D-D7D1E24BFF8D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A logo on a black background&#10;&#10;AI-generated content may be incorrect.">
            <a:extLst>
              <a:ext uri="{FF2B5EF4-FFF2-40B4-BE49-F238E27FC236}">
                <a16:creationId xmlns:a16="http://schemas.microsoft.com/office/drawing/2014/main" id="{35BA49E0-B652-59F9-81D9-717ACDCB868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3478" y="4772969"/>
            <a:ext cx="2185186" cy="2085031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8C2CA0A4-F419-2D30-FED7-E0D1369D9F1C}"/>
              </a:ext>
            </a:extLst>
          </p:cNvPr>
          <p:cNvSpPr/>
          <p:nvPr userDrawn="1"/>
        </p:nvSpPr>
        <p:spPr>
          <a:xfrm>
            <a:off x="0" y="-207207"/>
            <a:ext cx="12192000" cy="706520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" name="Picture 19" descr="A black and white logo&#10;&#10;AI-generated content may be incorrect.">
            <a:extLst>
              <a:ext uri="{FF2B5EF4-FFF2-40B4-BE49-F238E27FC236}">
                <a16:creationId xmlns:a16="http://schemas.microsoft.com/office/drawing/2014/main" id="{7057C3AD-4A77-76F6-4994-39064FFA826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8" y="2278055"/>
            <a:ext cx="11240043" cy="1998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4849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F98E2-BC19-4856-9BBB-307ED6C3D8AD}" type="datetimeFigureOut">
              <a:rPr lang="en-US" smtClean="0"/>
              <a:t>5/5/2026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711CE-39FE-48AF-BF9D-D7D1E24BFF8D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A blue and grey logo with a tiger&#10;&#10;AI-generated content may be incorrect.">
            <a:extLst>
              <a:ext uri="{FF2B5EF4-FFF2-40B4-BE49-F238E27FC236}">
                <a16:creationId xmlns:a16="http://schemas.microsoft.com/office/drawing/2014/main" id="{382292D7-299C-3BF7-D881-FBF1BBEB2C8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9628" y="4927553"/>
            <a:ext cx="1825702" cy="1869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77071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52E0B96-7F70-3267-3C8D-06D344E64539}"/>
              </a:ext>
            </a:extLst>
          </p:cNvPr>
          <p:cNvSpPr/>
          <p:nvPr userDrawn="1"/>
        </p:nvSpPr>
        <p:spPr>
          <a:xfrm>
            <a:off x="221942" y="213833"/>
            <a:ext cx="11736279" cy="6447559"/>
          </a:xfrm>
          <a:prstGeom prst="rect">
            <a:avLst/>
          </a:prstGeom>
          <a:solidFill>
            <a:schemeClr val="accent1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F98E2-BC19-4856-9BBB-307ED6C3D8AD}" type="datetimeFigureOut">
              <a:rPr lang="en-US" smtClean="0"/>
              <a:t>5/5/2026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711CE-39FE-48AF-BF9D-D7D1E24BFF8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A blue tiger with a black background&#10;&#10;AI-generated content may be incorrect.">
            <a:extLst>
              <a:ext uri="{FF2B5EF4-FFF2-40B4-BE49-F238E27FC236}">
                <a16:creationId xmlns:a16="http://schemas.microsoft.com/office/drawing/2014/main" id="{3E7450FA-D137-8F34-E947-6AF8B7306C9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44125" y="4927553"/>
            <a:ext cx="1825703" cy="1869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3908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861135"/>
            <a:ext cx="9966960" cy="285861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>
                <a:latin typeface="Arial Black" panose="020B0A040201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3808520"/>
            <a:ext cx="8769096" cy="1446525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Proxima Nova Rg" panose="02000506030000020004" pitchFamily="50" charset="0"/>
              </a:defRPr>
            </a:lvl1pPr>
          </a:lstStyle>
          <a:p>
            <a:fld id="{A80F98E2-BC19-4856-9BBB-307ED6C3D8AD}" type="datetimeFigureOut">
              <a:rPr lang="en-US" smtClean="0"/>
              <a:pPr/>
              <a:t>5/5/2026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Proxima Nova Rg" panose="02000506030000020004" pitchFamily="50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Proxima Nova Rg" panose="02000506030000020004" pitchFamily="50" charset="0"/>
              </a:defRPr>
            </a:lvl1pPr>
          </a:lstStyle>
          <a:p>
            <a:fld id="{7AD711CE-39FE-48AF-BF9D-D7D1E24BFF8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3674181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 descr="A black and blue text&#10;&#10;AI-generated content may be incorrect.">
            <a:extLst>
              <a:ext uri="{FF2B5EF4-FFF2-40B4-BE49-F238E27FC236}">
                <a16:creationId xmlns:a16="http://schemas.microsoft.com/office/drawing/2014/main" id="{D2E3D33C-1FBE-E0A2-2AC9-1C505C9F82A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2035" y="5151961"/>
            <a:ext cx="6795738" cy="1208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0644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F98E2-BC19-4856-9BBB-307ED6C3D8AD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711CE-39FE-48AF-BF9D-D7D1E24BFF8D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 descr="A blue and grey logo with a tiger&#10;&#10;AI-generated content may be incorrect.">
            <a:extLst>
              <a:ext uri="{FF2B5EF4-FFF2-40B4-BE49-F238E27FC236}">
                <a16:creationId xmlns:a16="http://schemas.microsoft.com/office/drawing/2014/main" id="{27FFD35E-D58C-766C-616D-DD70A634E22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9628" y="4927553"/>
            <a:ext cx="1825702" cy="1869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5162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F98E2-BC19-4856-9BBB-307ED6C3D8AD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711CE-39FE-48AF-BF9D-D7D1E24BFF8D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 descr="A blue and grey logo with a tiger&#10;&#10;AI-generated content may be incorrect.">
            <a:extLst>
              <a:ext uri="{FF2B5EF4-FFF2-40B4-BE49-F238E27FC236}">
                <a16:creationId xmlns:a16="http://schemas.microsoft.com/office/drawing/2014/main" id="{7C17CBD0-E6D0-C55F-D037-2C5B6296076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9628" y="4927553"/>
            <a:ext cx="1825702" cy="1869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9804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F98E2-BC19-4856-9BBB-307ED6C3D8AD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711CE-39FE-48AF-BF9D-D7D1E24BFF8D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A blue and grey logo with a tiger&#10;&#10;AI-generated content may be incorrect.">
            <a:extLst>
              <a:ext uri="{FF2B5EF4-FFF2-40B4-BE49-F238E27FC236}">
                <a16:creationId xmlns:a16="http://schemas.microsoft.com/office/drawing/2014/main" id="{A160B3B1-7E86-A2CB-B6BE-9598AC745F0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9628" y="4927553"/>
            <a:ext cx="1825702" cy="1869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808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F98E2-BC19-4856-9BBB-307ED6C3D8AD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711CE-39FE-48AF-BF9D-D7D1E24BFF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262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F98E2-BC19-4856-9BBB-307ED6C3D8AD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711CE-39FE-48AF-BF9D-D7D1E24BFF8D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A blue and grey logo with a tiger&#10;&#10;AI-generated content may be incorrect.">
            <a:extLst>
              <a:ext uri="{FF2B5EF4-FFF2-40B4-BE49-F238E27FC236}">
                <a16:creationId xmlns:a16="http://schemas.microsoft.com/office/drawing/2014/main" id="{15C6D61D-7801-1589-4060-A63D1F9825C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9628" y="4927553"/>
            <a:ext cx="1825702" cy="1869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3427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A80F98E2-BC19-4856-9BBB-307ED6C3D8AD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7AD711CE-39FE-48AF-BF9D-D7D1E24BFF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332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3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accent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8FE4CC-76F4-BCBF-DAB4-4B2FF9897C8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E414865-BA0C-D973-B36C-09A4D0BF272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8261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0825CE-7738-A3E9-1ED5-0544C67144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2E17EE-C968-D6CA-7278-7A77F6DA06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5618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20603871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tiger">
      <a:dk1>
        <a:srgbClr val="000000"/>
      </a:dk1>
      <a:lt1>
        <a:srgbClr val="FFFFFF"/>
      </a:lt1>
      <a:dk2>
        <a:srgbClr val="9C9EA1"/>
      </a:dk2>
      <a:lt2>
        <a:srgbClr val="E2E4E6"/>
      </a:lt2>
      <a:accent1>
        <a:srgbClr val="00498F"/>
      </a:accent1>
      <a:accent2>
        <a:srgbClr val="9C9EA1"/>
      </a:accent2>
      <a:accent3>
        <a:srgbClr val="193059"/>
      </a:accent3>
      <a:accent4>
        <a:srgbClr val="E2E4E6"/>
      </a:accent4>
      <a:accent5>
        <a:srgbClr val="000000"/>
      </a:accent5>
      <a:accent6>
        <a:srgbClr val="FFFFFF"/>
      </a:accent6>
      <a:hlink>
        <a:srgbClr val="00498F"/>
      </a:hlink>
      <a:folHlink>
        <a:srgbClr val="9C9EA1"/>
      </a:folHlink>
    </a:clrScheme>
    <a:fontScheme name="Custom 1">
      <a:majorFont>
        <a:latin typeface="Obviously"/>
        <a:ea typeface=""/>
        <a:cs typeface=""/>
      </a:majorFont>
      <a:minorFont>
        <a:latin typeface="Proxima Nova Rg"/>
        <a:ea typeface=""/>
        <a:cs typeface="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june SPH baseline theme</Template>
  <TotalTime>3105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Basis</vt:lpstr>
      <vt:lpstr>PowerPoint Presentation</vt:lpstr>
      <vt:lpstr>PowerPoint Presentation</vt:lpstr>
      <vt:lpstr>PowerPoint Presentation</vt:lpstr>
    </vt:vector>
  </TitlesOfParts>
  <Company>The University of Memphis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Sarah Elizabeth Johnson (sjhnsn59)</dc:creator>
  <cp:lastModifiedBy>Sarah Elizabeth Johnson (sjhnsn59)</cp:lastModifiedBy>
  <cp:revision>7</cp:revision>
  <dcterms:created xsi:type="dcterms:W3CDTF">2025-03-13T20:42:01Z</dcterms:created>
  <dcterms:modified xsi:type="dcterms:W3CDTF">2026-05-05T19:09:30Z</dcterms:modified>
</cp:coreProperties>
</file>