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6911" y="1514239"/>
            <a:ext cx="8310176" cy="222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5853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832" y="5494751"/>
            <a:ext cx="806323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>
              <a:lnSpc>
                <a:spcPct val="100000"/>
              </a:lnSpc>
              <a:spcBef>
                <a:spcPts val="100"/>
              </a:spcBef>
            </a:pPr>
            <a:r>
              <a:rPr sz="2800" spc="-450" dirty="0">
                <a:latin typeface="Arial"/>
                <a:cs typeface="Arial"/>
              </a:rPr>
              <a:t>The </a:t>
            </a:r>
            <a:r>
              <a:rPr sz="2800" spc="-350" dirty="0">
                <a:latin typeface="Arial"/>
                <a:cs typeface="Arial"/>
              </a:rPr>
              <a:t>students </a:t>
            </a:r>
            <a:r>
              <a:rPr sz="2800" spc="-355" dirty="0">
                <a:latin typeface="Arial"/>
                <a:cs typeface="Arial"/>
              </a:rPr>
              <a:t>pick </a:t>
            </a:r>
            <a:r>
              <a:rPr sz="2800" spc="-455" dirty="0">
                <a:latin typeface="Arial"/>
                <a:cs typeface="Arial"/>
              </a:rPr>
              <a:t>a </a:t>
            </a:r>
            <a:r>
              <a:rPr sz="2800" spc="-434" dirty="0">
                <a:latin typeface="Arial"/>
                <a:cs typeface="Arial"/>
              </a:rPr>
              <a:t>number </a:t>
            </a:r>
            <a:r>
              <a:rPr sz="2800" spc="-300" dirty="0">
                <a:latin typeface="Arial"/>
                <a:cs typeface="Arial"/>
              </a:rPr>
              <a:t>card </a:t>
            </a:r>
            <a:r>
              <a:rPr sz="2800" spc="-475" dirty="0">
                <a:latin typeface="Arial"/>
                <a:cs typeface="Arial"/>
              </a:rPr>
              <a:t>and </a:t>
            </a:r>
            <a:r>
              <a:rPr sz="2800" spc="-390" dirty="0">
                <a:latin typeface="Arial"/>
                <a:cs typeface="Arial"/>
              </a:rPr>
              <a:t>place </a:t>
            </a:r>
            <a:r>
              <a:rPr sz="2800" spc="-180" dirty="0">
                <a:latin typeface="Arial"/>
                <a:cs typeface="Arial"/>
              </a:rPr>
              <a:t>that </a:t>
            </a:r>
            <a:r>
              <a:rPr sz="2800" spc="-505" dirty="0">
                <a:latin typeface="Arial"/>
                <a:cs typeface="Arial"/>
              </a:rPr>
              <a:t>many </a:t>
            </a:r>
            <a:r>
              <a:rPr sz="2800" spc="-390" dirty="0">
                <a:latin typeface="Arial"/>
                <a:cs typeface="Arial"/>
              </a:rPr>
              <a:t>snowflakes </a:t>
            </a:r>
            <a:r>
              <a:rPr sz="2800" spc="-495" dirty="0">
                <a:latin typeface="Arial"/>
                <a:cs typeface="Arial"/>
              </a:rPr>
              <a:t>on  </a:t>
            </a:r>
            <a:r>
              <a:rPr sz="2800" spc="-285" dirty="0">
                <a:latin typeface="Arial"/>
                <a:cs typeface="Arial"/>
              </a:rPr>
              <a:t>the </a:t>
            </a:r>
            <a:r>
              <a:rPr sz="2800" spc="-365" dirty="0">
                <a:latin typeface="Arial"/>
                <a:cs typeface="Arial"/>
              </a:rPr>
              <a:t>mat. </a:t>
            </a:r>
            <a:r>
              <a:rPr sz="2800" spc="-470" dirty="0">
                <a:latin typeface="Arial"/>
                <a:cs typeface="Arial"/>
              </a:rPr>
              <a:t>Then </a:t>
            </a:r>
            <a:r>
              <a:rPr sz="2800" spc="-350" dirty="0">
                <a:latin typeface="Arial"/>
                <a:cs typeface="Arial"/>
              </a:rPr>
              <a:t>students </a:t>
            </a:r>
            <a:r>
              <a:rPr sz="2800" spc="-470" dirty="0">
                <a:latin typeface="Arial"/>
                <a:cs typeface="Arial"/>
              </a:rPr>
              <a:t>may </a:t>
            </a:r>
            <a:r>
              <a:rPr sz="2800" spc="-215" dirty="0">
                <a:latin typeface="Arial"/>
                <a:cs typeface="Arial"/>
              </a:rPr>
              <a:t>trace </a:t>
            </a:r>
            <a:r>
              <a:rPr sz="2800" spc="-285" dirty="0">
                <a:latin typeface="Arial"/>
                <a:cs typeface="Arial"/>
              </a:rPr>
              <a:t>the </a:t>
            </a:r>
            <a:r>
              <a:rPr sz="2800" spc="-434" dirty="0">
                <a:latin typeface="Arial"/>
                <a:cs typeface="Arial"/>
              </a:rPr>
              <a:t>number </a:t>
            </a:r>
            <a:r>
              <a:rPr sz="2800" spc="-495" dirty="0">
                <a:latin typeface="Arial"/>
                <a:cs typeface="Arial"/>
              </a:rPr>
              <a:t>on </a:t>
            </a:r>
            <a:r>
              <a:rPr sz="2800" spc="-285" dirty="0">
                <a:latin typeface="Arial"/>
                <a:cs typeface="Arial"/>
              </a:rPr>
              <a:t>the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320" dirty="0">
                <a:latin typeface="Arial"/>
                <a:cs typeface="Arial"/>
              </a:rPr>
              <a:t>printable.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889500" cy="5725160"/>
            <a:chOff x="0" y="0"/>
            <a:chExt cx="4889500" cy="572516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152900" cy="4704715"/>
            </a:xfrm>
            <a:custGeom>
              <a:avLst/>
              <a:gdLst/>
              <a:ahLst/>
              <a:cxnLst/>
              <a:rect l="l" t="t" r="r" b="b"/>
              <a:pathLst>
                <a:path w="4152900" h="4704715">
                  <a:moveTo>
                    <a:pt x="2911759" y="0"/>
                  </a:moveTo>
                  <a:lnTo>
                    <a:pt x="148940" y="0"/>
                  </a:lnTo>
                  <a:lnTo>
                    <a:pt x="141096" y="4666"/>
                  </a:lnTo>
                  <a:lnTo>
                    <a:pt x="102344" y="28638"/>
                  </a:lnTo>
                  <a:lnTo>
                    <a:pt x="64057" y="53246"/>
                  </a:lnTo>
                  <a:lnTo>
                    <a:pt x="26244" y="78483"/>
                  </a:lnTo>
                  <a:lnTo>
                    <a:pt x="0" y="96661"/>
                  </a:lnTo>
                  <a:lnTo>
                    <a:pt x="0" y="4226659"/>
                  </a:lnTo>
                  <a:lnTo>
                    <a:pt x="64057" y="4270074"/>
                  </a:lnTo>
                  <a:lnTo>
                    <a:pt x="102344" y="4294683"/>
                  </a:lnTo>
                  <a:lnTo>
                    <a:pt x="141096" y="4318655"/>
                  </a:lnTo>
                  <a:lnTo>
                    <a:pt x="180307" y="4341983"/>
                  </a:lnTo>
                  <a:lnTo>
                    <a:pt x="219968" y="4364659"/>
                  </a:lnTo>
                  <a:lnTo>
                    <a:pt x="260071" y="4386676"/>
                  </a:lnTo>
                  <a:lnTo>
                    <a:pt x="300609" y="4408027"/>
                  </a:lnTo>
                  <a:lnTo>
                    <a:pt x="341573" y="4428703"/>
                  </a:lnTo>
                  <a:lnTo>
                    <a:pt x="382956" y="4448696"/>
                  </a:lnTo>
                  <a:lnTo>
                    <a:pt x="424749" y="4468000"/>
                  </a:lnTo>
                  <a:lnTo>
                    <a:pt x="466944" y="4486605"/>
                  </a:lnTo>
                  <a:lnTo>
                    <a:pt x="509535" y="4504506"/>
                  </a:lnTo>
                  <a:lnTo>
                    <a:pt x="552512" y="4521694"/>
                  </a:lnTo>
                  <a:lnTo>
                    <a:pt x="595868" y="4538160"/>
                  </a:lnTo>
                  <a:lnTo>
                    <a:pt x="639595" y="4553899"/>
                  </a:lnTo>
                  <a:lnTo>
                    <a:pt x="683685" y="4568901"/>
                  </a:lnTo>
                  <a:lnTo>
                    <a:pt x="728130" y="4583160"/>
                  </a:lnTo>
                  <a:lnTo>
                    <a:pt x="772922" y="4596667"/>
                  </a:lnTo>
                  <a:lnTo>
                    <a:pt x="818054" y="4609415"/>
                  </a:lnTo>
                  <a:lnTo>
                    <a:pt x="863517" y="4621397"/>
                  </a:lnTo>
                  <a:lnTo>
                    <a:pt x="909303" y="4632603"/>
                  </a:lnTo>
                  <a:lnTo>
                    <a:pt x="955405" y="4643028"/>
                  </a:lnTo>
                  <a:lnTo>
                    <a:pt x="1001814" y="4652663"/>
                  </a:lnTo>
                  <a:lnTo>
                    <a:pt x="1048523" y="4661500"/>
                  </a:lnTo>
                  <a:lnTo>
                    <a:pt x="1095524" y="4669533"/>
                  </a:lnTo>
                  <a:lnTo>
                    <a:pt x="1142808" y="4676752"/>
                  </a:lnTo>
                  <a:lnTo>
                    <a:pt x="1190369" y="4683151"/>
                  </a:lnTo>
                  <a:lnTo>
                    <a:pt x="1238197" y="4688721"/>
                  </a:lnTo>
                  <a:lnTo>
                    <a:pt x="1286285" y="4693456"/>
                  </a:lnTo>
                  <a:lnTo>
                    <a:pt x="1334626" y="4697347"/>
                  </a:lnTo>
                  <a:lnTo>
                    <a:pt x="1383210" y="4700386"/>
                  </a:lnTo>
                  <a:lnTo>
                    <a:pt x="1432031" y="4702567"/>
                  </a:lnTo>
                  <a:lnTo>
                    <a:pt x="1481080" y="4703881"/>
                  </a:lnTo>
                  <a:lnTo>
                    <a:pt x="1530350" y="4704321"/>
                  </a:lnTo>
                  <a:lnTo>
                    <a:pt x="1579619" y="4703881"/>
                  </a:lnTo>
                  <a:lnTo>
                    <a:pt x="1628668" y="4702567"/>
                  </a:lnTo>
                  <a:lnTo>
                    <a:pt x="1677489" y="4700386"/>
                  </a:lnTo>
                  <a:lnTo>
                    <a:pt x="1726073" y="4697347"/>
                  </a:lnTo>
                  <a:lnTo>
                    <a:pt x="1774414" y="4693456"/>
                  </a:lnTo>
                  <a:lnTo>
                    <a:pt x="1822502" y="4688721"/>
                  </a:lnTo>
                  <a:lnTo>
                    <a:pt x="1870330" y="4683151"/>
                  </a:lnTo>
                  <a:lnTo>
                    <a:pt x="1917891" y="4676752"/>
                  </a:lnTo>
                  <a:lnTo>
                    <a:pt x="1965175" y="4669533"/>
                  </a:lnTo>
                  <a:lnTo>
                    <a:pt x="2012176" y="4661500"/>
                  </a:lnTo>
                  <a:lnTo>
                    <a:pt x="2058885" y="4652663"/>
                  </a:lnTo>
                  <a:lnTo>
                    <a:pt x="2105294" y="4643028"/>
                  </a:lnTo>
                  <a:lnTo>
                    <a:pt x="2151396" y="4632603"/>
                  </a:lnTo>
                  <a:lnTo>
                    <a:pt x="2197182" y="4621397"/>
                  </a:lnTo>
                  <a:lnTo>
                    <a:pt x="2242645" y="4609415"/>
                  </a:lnTo>
                  <a:lnTo>
                    <a:pt x="2287777" y="4596667"/>
                  </a:lnTo>
                  <a:lnTo>
                    <a:pt x="2332569" y="4583160"/>
                  </a:lnTo>
                  <a:lnTo>
                    <a:pt x="2377014" y="4568901"/>
                  </a:lnTo>
                  <a:lnTo>
                    <a:pt x="2421104" y="4553899"/>
                  </a:lnTo>
                  <a:lnTo>
                    <a:pt x="2464831" y="4538160"/>
                  </a:lnTo>
                  <a:lnTo>
                    <a:pt x="2508187" y="4521694"/>
                  </a:lnTo>
                  <a:lnTo>
                    <a:pt x="2551164" y="4504506"/>
                  </a:lnTo>
                  <a:lnTo>
                    <a:pt x="2593755" y="4486605"/>
                  </a:lnTo>
                  <a:lnTo>
                    <a:pt x="2635950" y="4468000"/>
                  </a:lnTo>
                  <a:lnTo>
                    <a:pt x="2677743" y="4448696"/>
                  </a:lnTo>
                  <a:lnTo>
                    <a:pt x="2719126" y="4428703"/>
                  </a:lnTo>
                  <a:lnTo>
                    <a:pt x="2760090" y="4408027"/>
                  </a:lnTo>
                  <a:lnTo>
                    <a:pt x="2800628" y="4386676"/>
                  </a:lnTo>
                  <a:lnTo>
                    <a:pt x="2840731" y="4364659"/>
                  </a:lnTo>
                  <a:lnTo>
                    <a:pt x="2880392" y="4341983"/>
                  </a:lnTo>
                  <a:lnTo>
                    <a:pt x="2919603" y="4318655"/>
                  </a:lnTo>
                  <a:lnTo>
                    <a:pt x="2958355" y="4294683"/>
                  </a:lnTo>
                  <a:lnTo>
                    <a:pt x="2996642" y="4270074"/>
                  </a:lnTo>
                  <a:lnTo>
                    <a:pt x="3034455" y="4244838"/>
                  </a:lnTo>
                  <a:lnTo>
                    <a:pt x="3071786" y="4218980"/>
                  </a:lnTo>
                  <a:lnTo>
                    <a:pt x="3108627" y="4192510"/>
                  </a:lnTo>
                  <a:lnTo>
                    <a:pt x="3144970" y="4165434"/>
                  </a:lnTo>
                  <a:lnTo>
                    <a:pt x="3180808" y="4137760"/>
                  </a:lnTo>
                  <a:lnTo>
                    <a:pt x="3216132" y="4109496"/>
                  </a:lnTo>
                  <a:lnTo>
                    <a:pt x="3250935" y="4080649"/>
                  </a:lnTo>
                  <a:lnTo>
                    <a:pt x="3285208" y="4051228"/>
                  </a:lnTo>
                  <a:lnTo>
                    <a:pt x="3318944" y="4021240"/>
                  </a:lnTo>
                  <a:lnTo>
                    <a:pt x="3352135" y="3990692"/>
                  </a:lnTo>
                  <a:lnTo>
                    <a:pt x="3384772" y="3959593"/>
                  </a:lnTo>
                  <a:lnTo>
                    <a:pt x="3416849" y="3927950"/>
                  </a:lnTo>
                  <a:lnTo>
                    <a:pt x="3448356" y="3895770"/>
                  </a:lnTo>
                  <a:lnTo>
                    <a:pt x="3479287" y="3863062"/>
                  </a:lnTo>
                  <a:lnTo>
                    <a:pt x="3509632" y="3829833"/>
                  </a:lnTo>
                  <a:lnTo>
                    <a:pt x="3539385" y="3796090"/>
                  </a:lnTo>
                  <a:lnTo>
                    <a:pt x="3568537" y="3761842"/>
                  </a:lnTo>
                  <a:lnTo>
                    <a:pt x="3597080" y="3727096"/>
                  </a:lnTo>
                  <a:lnTo>
                    <a:pt x="3625007" y="3691860"/>
                  </a:lnTo>
                  <a:lnTo>
                    <a:pt x="3652310" y="3656141"/>
                  </a:lnTo>
                  <a:lnTo>
                    <a:pt x="3678980" y="3619947"/>
                  </a:lnTo>
                  <a:lnTo>
                    <a:pt x="3705009" y="3583286"/>
                  </a:lnTo>
                  <a:lnTo>
                    <a:pt x="3730390" y="3546166"/>
                  </a:lnTo>
                  <a:lnTo>
                    <a:pt x="3755116" y="3508594"/>
                  </a:lnTo>
                  <a:lnTo>
                    <a:pt x="3779177" y="3470577"/>
                  </a:lnTo>
                  <a:lnTo>
                    <a:pt x="3802566" y="3432124"/>
                  </a:lnTo>
                  <a:lnTo>
                    <a:pt x="3825275" y="3393243"/>
                  </a:lnTo>
                  <a:lnTo>
                    <a:pt x="3847296" y="3353940"/>
                  </a:lnTo>
                  <a:lnTo>
                    <a:pt x="3868621" y="3314224"/>
                  </a:lnTo>
                  <a:lnTo>
                    <a:pt x="3889243" y="3274102"/>
                  </a:lnTo>
                  <a:lnTo>
                    <a:pt x="3909153" y="3233582"/>
                  </a:lnTo>
                  <a:lnTo>
                    <a:pt x="3928344" y="3192672"/>
                  </a:lnTo>
                  <a:lnTo>
                    <a:pt x="3946807" y="3151379"/>
                  </a:lnTo>
                  <a:lnTo>
                    <a:pt x="3964534" y="3109711"/>
                  </a:lnTo>
                  <a:lnTo>
                    <a:pt x="3981518" y="3067675"/>
                  </a:lnTo>
                  <a:lnTo>
                    <a:pt x="3997751" y="3025280"/>
                  </a:lnTo>
                  <a:lnTo>
                    <a:pt x="4013225" y="2982533"/>
                  </a:lnTo>
                  <a:lnTo>
                    <a:pt x="4027932" y="2939442"/>
                  </a:lnTo>
                  <a:lnTo>
                    <a:pt x="4041863" y="2896014"/>
                  </a:lnTo>
                  <a:lnTo>
                    <a:pt x="4055012" y="2852258"/>
                  </a:lnTo>
                  <a:lnTo>
                    <a:pt x="4067370" y="2808180"/>
                  </a:lnTo>
                  <a:lnTo>
                    <a:pt x="4078929" y="2763788"/>
                  </a:lnTo>
                  <a:lnTo>
                    <a:pt x="4089681" y="2719091"/>
                  </a:lnTo>
                  <a:lnTo>
                    <a:pt x="4099619" y="2674095"/>
                  </a:lnTo>
                  <a:lnTo>
                    <a:pt x="4108734" y="2628809"/>
                  </a:lnTo>
                  <a:lnTo>
                    <a:pt x="4117018" y="2583240"/>
                  </a:lnTo>
                  <a:lnTo>
                    <a:pt x="4124464" y="2537396"/>
                  </a:lnTo>
                  <a:lnTo>
                    <a:pt x="4131064" y="2491285"/>
                  </a:lnTo>
                  <a:lnTo>
                    <a:pt x="4136810" y="2444913"/>
                  </a:lnTo>
                  <a:lnTo>
                    <a:pt x="4141693" y="2398290"/>
                  </a:lnTo>
                  <a:lnTo>
                    <a:pt x="4145706" y="2351422"/>
                  </a:lnTo>
                  <a:lnTo>
                    <a:pt x="4148841" y="2304317"/>
                  </a:lnTo>
                  <a:lnTo>
                    <a:pt x="4151091" y="2256984"/>
                  </a:lnTo>
                  <a:lnTo>
                    <a:pt x="4152446" y="2209429"/>
                  </a:lnTo>
                  <a:lnTo>
                    <a:pt x="4152900" y="2161660"/>
                  </a:lnTo>
                  <a:lnTo>
                    <a:pt x="4152446" y="2113892"/>
                  </a:lnTo>
                  <a:lnTo>
                    <a:pt x="4151091" y="2066337"/>
                  </a:lnTo>
                  <a:lnTo>
                    <a:pt x="4148841" y="2019003"/>
                  </a:lnTo>
                  <a:lnTo>
                    <a:pt x="4145706" y="1971898"/>
                  </a:lnTo>
                  <a:lnTo>
                    <a:pt x="4141693" y="1925031"/>
                  </a:lnTo>
                  <a:lnTo>
                    <a:pt x="4136810" y="1878407"/>
                  </a:lnTo>
                  <a:lnTo>
                    <a:pt x="4131064" y="1832036"/>
                  </a:lnTo>
                  <a:lnTo>
                    <a:pt x="4124464" y="1785925"/>
                  </a:lnTo>
                  <a:lnTo>
                    <a:pt x="4117018" y="1740081"/>
                  </a:lnTo>
                  <a:lnTo>
                    <a:pt x="4108734" y="1694512"/>
                  </a:lnTo>
                  <a:lnTo>
                    <a:pt x="4099619" y="1649226"/>
                  </a:lnTo>
                  <a:lnTo>
                    <a:pt x="4089681" y="1604230"/>
                  </a:lnTo>
                  <a:lnTo>
                    <a:pt x="4078929" y="1559533"/>
                  </a:lnTo>
                  <a:lnTo>
                    <a:pt x="4067370" y="1515141"/>
                  </a:lnTo>
                  <a:lnTo>
                    <a:pt x="4055012" y="1471063"/>
                  </a:lnTo>
                  <a:lnTo>
                    <a:pt x="4041863" y="1427306"/>
                  </a:lnTo>
                  <a:lnTo>
                    <a:pt x="4027932" y="1383879"/>
                  </a:lnTo>
                  <a:lnTo>
                    <a:pt x="4013225" y="1340787"/>
                  </a:lnTo>
                  <a:lnTo>
                    <a:pt x="3997751" y="1298040"/>
                  </a:lnTo>
                  <a:lnTo>
                    <a:pt x="3981518" y="1255645"/>
                  </a:lnTo>
                  <a:lnTo>
                    <a:pt x="3964534" y="1213610"/>
                  </a:lnTo>
                  <a:lnTo>
                    <a:pt x="3946807" y="1171942"/>
                  </a:lnTo>
                  <a:lnTo>
                    <a:pt x="3928344" y="1130649"/>
                  </a:lnTo>
                  <a:lnTo>
                    <a:pt x="3909153" y="1089739"/>
                  </a:lnTo>
                  <a:lnTo>
                    <a:pt x="3889243" y="1049219"/>
                  </a:lnTo>
                  <a:lnTo>
                    <a:pt x="3868621" y="1009097"/>
                  </a:lnTo>
                  <a:lnTo>
                    <a:pt x="3847296" y="969381"/>
                  </a:lnTo>
                  <a:lnTo>
                    <a:pt x="3825275" y="930078"/>
                  </a:lnTo>
                  <a:lnTo>
                    <a:pt x="3802566" y="891197"/>
                  </a:lnTo>
                  <a:lnTo>
                    <a:pt x="3779177" y="852744"/>
                  </a:lnTo>
                  <a:lnTo>
                    <a:pt x="3755116" y="814727"/>
                  </a:lnTo>
                  <a:lnTo>
                    <a:pt x="3730390" y="777155"/>
                  </a:lnTo>
                  <a:lnTo>
                    <a:pt x="3705009" y="740035"/>
                  </a:lnTo>
                  <a:lnTo>
                    <a:pt x="3678980" y="703374"/>
                  </a:lnTo>
                  <a:lnTo>
                    <a:pt x="3652310" y="667180"/>
                  </a:lnTo>
                  <a:lnTo>
                    <a:pt x="3625007" y="631461"/>
                  </a:lnTo>
                  <a:lnTo>
                    <a:pt x="3597080" y="596225"/>
                  </a:lnTo>
                  <a:lnTo>
                    <a:pt x="3568537" y="561479"/>
                  </a:lnTo>
                  <a:lnTo>
                    <a:pt x="3539385" y="527231"/>
                  </a:lnTo>
                  <a:lnTo>
                    <a:pt x="3509632" y="493488"/>
                  </a:lnTo>
                  <a:lnTo>
                    <a:pt x="3479287" y="460259"/>
                  </a:lnTo>
                  <a:lnTo>
                    <a:pt x="3448356" y="427551"/>
                  </a:lnTo>
                  <a:lnTo>
                    <a:pt x="3416849" y="395371"/>
                  </a:lnTo>
                  <a:lnTo>
                    <a:pt x="3384772" y="363728"/>
                  </a:lnTo>
                  <a:lnTo>
                    <a:pt x="3352135" y="332629"/>
                  </a:lnTo>
                  <a:lnTo>
                    <a:pt x="3318944" y="302081"/>
                  </a:lnTo>
                  <a:lnTo>
                    <a:pt x="3285208" y="272093"/>
                  </a:lnTo>
                  <a:lnTo>
                    <a:pt x="3250935" y="242672"/>
                  </a:lnTo>
                  <a:lnTo>
                    <a:pt x="3216132" y="213825"/>
                  </a:lnTo>
                  <a:lnTo>
                    <a:pt x="3180808" y="185561"/>
                  </a:lnTo>
                  <a:lnTo>
                    <a:pt x="3144970" y="157887"/>
                  </a:lnTo>
                  <a:lnTo>
                    <a:pt x="3108627" y="130811"/>
                  </a:lnTo>
                  <a:lnTo>
                    <a:pt x="3071786" y="104340"/>
                  </a:lnTo>
                  <a:lnTo>
                    <a:pt x="3034455" y="78483"/>
                  </a:lnTo>
                  <a:lnTo>
                    <a:pt x="2996642" y="53246"/>
                  </a:lnTo>
                  <a:lnTo>
                    <a:pt x="2958355" y="28638"/>
                  </a:lnTo>
                  <a:lnTo>
                    <a:pt x="2919603" y="4666"/>
                  </a:lnTo>
                  <a:lnTo>
                    <a:pt x="2911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89500" cy="5725160"/>
            </a:xfrm>
            <a:custGeom>
              <a:avLst/>
              <a:gdLst/>
              <a:ahLst/>
              <a:cxnLst/>
              <a:rect l="l" t="t" r="r" b="b"/>
              <a:pathLst>
                <a:path w="4889500" h="5725160">
                  <a:moveTo>
                    <a:pt x="4889500" y="0"/>
                  </a:moveTo>
                  <a:lnTo>
                    <a:pt x="251206" y="0"/>
                  </a:lnTo>
                  <a:lnTo>
                    <a:pt x="0" y="0"/>
                  </a:lnTo>
                  <a:lnTo>
                    <a:pt x="0" y="219379"/>
                  </a:lnTo>
                  <a:lnTo>
                    <a:pt x="0" y="5724830"/>
                  </a:lnTo>
                  <a:lnTo>
                    <a:pt x="251206" y="5724830"/>
                  </a:lnTo>
                  <a:lnTo>
                    <a:pt x="251206" y="219379"/>
                  </a:lnTo>
                  <a:lnTo>
                    <a:pt x="4889500" y="219379"/>
                  </a:lnTo>
                  <a:lnTo>
                    <a:pt x="4889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6911" y="1514239"/>
            <a:ext cx="324104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400" spc="425" dirty="0">
                <a:solidFill>
                  <a:srgbClr val="FFFFFF"/>
                </a:solidFill>
                <a:latin typeface="Arial"/>
                <a:cs typeface="Arial"/>
              </a:rPr>
              <a:t>sn</a:t>
            </a:r>
            <a:r>
              <a:rPr sz="4400" spc="45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400" spc="40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4400" spc="116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4400" spc="93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400" spc="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spc="3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400" spc="-28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4400" spc="204" dirty="0">
                <a:solidFill>
                  <a:srgbClr val="FFFFFF"/>
                </a:solidFill>
                <a:latin typeface="Arial"/>
                <a:cs typeface="Arial"/>
              </a:rPr>
              <a:t>number  </a:t>
            </a:r>
            <a:r>
              <a:rPr sz="4400" spc="480" dirty="0">
                <a:solidFill>
                  <a:srgbClr val="FFFFFF"/>
                </a:solidFill>
                <a:latin typeface="Arial"/>
                <a:cs typeface="Arial"/>
              </a:rPr>
              <a:t>counting</a:t>
            </a:r>
            <a:endParaRPr sz="4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4491" y="206560"/>
            <a:ext cx="8693150" cy="6337300"/>
            <a:chOff x="224491" y="206560"/>
            <a:chExt cx="8693150" cy="6337300"/>
          </a:xfrm>
        </p:grpSpPr>
        <p:sp>
          <p:nvSpPr>
            <p:cNvPr id="8" name="object 8"/>
            <p:cNvSpPr/>
            <p:nvPr/>
          </p:nvSpPr>
          <p:spPr>
            <a:xfrm>
              <a:off x="3687232" y="359832"/>
              <a:ext cx="5190067" cy="51900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04970" y="478317"/>
              <a:ext cx="4954090" cy="4954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8941" y="251010"/>
              <a:ext cx="8604250" cy="6248400"/>
            </a:xfrm>
            <a:custGeom>
              <a:avLst/>
              <a:gdLst/>
              <a:ahLst/>
              <a:cxnLst/>
              <a:rect l="l" t="t" r="r" b="b"/>
              <a:pathLst>
                <a:path w="8604250" h="6248400">
                  <a:moveTo>
                    <a:pt x="0" y="0"/>
                  </a:moveTo>
                  <a:lnTo>
                    <a:pt x="8604125" y="0"/>
                  </a:lnTo>
                  <a:lnTo>
                    <a:pt x="8604125" y="6248401"/>
                  </a:lnTo>
                  <a:lnTo>
                    <a:pt x="0" y="6248401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9188" y="117797"/>
            <a:ext cx="2098040" cy="2244725"/>
            <a:chOff x="2349188" y="117797"/>
            <a:chExt cx="2098040" cy="2244725"/>
          </a:xfrm>
        </p:grpSpPr>
        <p:sp>
          <p:nvSpPr>
            <p:cNvPr id="3" name="object 3"/>
            <p:cNvSpPr/>
            <p:nvPr/>
          </p:nvSpPr>
          <p:spPr>
            <a:xfrm>
              <a:off x="3042855" y="145581"/>
              <a:ext cx="738788" cy="22163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93638" y="162247"/>
              <a:ext cx="2009139" cy="2037714"/>
            </a:xfrm>
            <a:custGeom>
              <a:avLst/>
              <a:gdLst/>
              <a:ahLst/>
              <a:cxnLst/>
              <a:rect l="l" t="t" r="r" b="b"/>
              <a:pathLst>
                <a:path w="2009139" h="2037714">
                  <a:moveTo>
                    <a:pt x="0" y="0"/>
                  </a:moveTo>
                  <a:lnTo>
                    <a:pt x="2008935" y="0"/>
                  </a:lnTo>
                  <a:lnTo>
                    <a:pt x="2008935" y="2037255"/>
                  </a:lnTo>
                  <a:lnTo>
                    <a:pt x="0" y="2037255"/>
                  </a:lnTo>
                  <a:lnTo>
                    <a:pt x="0" y="0"/>
                  </a:lnTo>
                  <a:close/>
                </a:path>
              </a:pathLst>
            </a:custGeom>
            <a:ln w="88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621423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9209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853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3638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1423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9209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853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3638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1423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9209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7857" y="138717"/>
            <a:ext cx="1352598" cy="2044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4890" y="200092"/>
            <a:ext cx="1236355" cy="1961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2198" y="2370146"/>
            <a:ext cx="1438041" cy="2143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4517" y="2408769"/>
            <a:ext cx="1304283" cy="2216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3077" y="2361948"/>
            <a:ext cx="1352598" cy="20705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33591" y="2378613"/>
            <a:ext cx="1207734" cy="20158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2444" y="4553180"/>
            <a:ext cx="1245861" cy="2070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68175" y="4553180"/>
            <a:ext cx="1400536" cy="21487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745375" y="4625606"/>
            <a:ext cx="1747520" cy="2123440"/>
            <a:chOff x="4745375" y="4625606"/>
            <a:chExt cx="1747520" cy="2123440"/>
          </a:xfrm>
        </p:grpSpPr>
        <p:sp>
          <p:nvSpPr>
            <p:cNvPr id="24" name="object 24"/>
            <p:cNvSpPr/>
            <p:nvPr/>
          </p:nvSpPr>
          <p:spPr>
            <a:xfrm>
              <a:off x="4745375" y="4625606"/>
              <a:ext cx="704965" cy="2123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1466" y="4725085"/>
              <a:ext cx="1091112" cy="17579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084232" y="4502589"/>
            <a:ext cx="1510665" cy="2346325"/>
            <a:chOff x="7084232" y="4502589"/>
            <a:chExt cx="1510665" cy="2346325"/>
          </a:xfrm>
        </p:grpSpPr>
        <p:sp>
          <p:nvSpPr>
            <p:cNvPr id="27" name="object 27"/>
            <p:cNvSpPr/>
            <p:nvPr/>
          </p:nvSpPr>
          <p:spPr>
            <a:xfrm>
              <a:off x="7084232" y="4502590"/>
              <a:ext cx="778834" cy="23458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15502" y="4502589"/>
              <a:ext cx="778834" cy="23458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586286" y="234232"/>
            <a:ext cx="1195437" cy="19259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3638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1423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9209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853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3638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1423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9209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853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3638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1423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9209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596441" y="208141"/>
            <a:ext cx="1785620" cy="2037714"/>
            <a:chOff x="2596441" y="208141"/>
            <a:chExt cx="1785620" cy="2037714"/>
          </a:xfrm>
        </p:grpSpPr>
        <p:sp>
          <p:nvSpPr>
            <p:cNvPr id="14" name="object 14"/>
            <p:cNvSpPr/>
            <p:nvPr/>
          </p:nvSpPr>
          <p:spPr>
            <a:xfrm>
              <a:off x="2596441" y="208141"/>
              <a:ext cx="676384" cy="20372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4965" y="297696"/>
              <a:ext cx="1106711" cy="1755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710541" y="208141"/>
            <a:ext cx="1878964" cy="2037714"/>
            <a:chOff x="4710541" y="208141"/>
            <a:chExt cx="1878964" cy="2037714"/>
          </a:xfrm>
        </p:grpSpPr>
        <p:sp>
          <p:nvSpPr>
            <p:cNvPr id="17" name="object 17"/>
            <p:cNvSpPr/>
            <p:nvPr/>
          </p:nvSpPr>
          <p:spPr>
            <a:xfrm>
              <a:off x="4710541" y="208141"/>
              <a:ext cx="676384" cy="20372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08280" y="271854"/>
              <a:ext cx="1281125" cy="19098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073386" y="211894"/>
            <a:ext cx="1722755" cy="2104390"/>
            <a:chOff x="7073386" y="211894"/>
            <a:chExt cx="1722755" cy="2104390"/>
          </a:xfrm>
        </p:grpSpPr>
        <p:sp>
          <p:nvSpPr>
            <p:cNvPr id="20" name="object 20"/>
            <p:cNvSpPr/>
            <p:nvPr/>
          </p:nvSpPr>
          <p:spPr>
            <a:xfrm>
              <a:off x="7073386" y="211894"/>
              <a:ext cx="677000" cy="20391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95952" y="276623"/>
              <a:ext cx="1199718" cy="20391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601469" y="2435802"/>
            <a:ext cx="1724660" cy="2039620"/>
            <a:chOff x="2601469" y="2435802"/>
            <a:chExt cx="1724660" cy="2039620"/>
          </a:xfrm>
        </p:grpSpPr>
        <p:sp>
          <p:nvSpPr>
            <p:cNvPr id="23" name="object 23"/>
            <p:cNvSpPr/>
            <p:nvPr/>
          </p:nvSpPr>
          <p:spPr>
            <a:xfrm>
              <a:off x="2601469" y="2435802"/>
              <a:ext cx="677000" cy="2039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2825" y="2519541"/>
              <a:ext cx="1053203" cy="17578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717053" y="2435802"/>
            <a:ext cx="1835785" cy="2039620"/>
            <a:chOff x="4717053" y="2435802"/>
            <a:chExt cx="1835785" cy="2039620"/>
          </a:xfrm>
        </p:grpSpPr>
        <p:sp>
          <p:nvSpPr>
            <p:cNvPr id="26" name="object 26"/>
            <p:cNvSpPr/>
            <p:nvPr/>
          </p:nvSpPr>
          <p:spPr>
            <a:xfrm>
              <a:off x="4717053" y="2435802"/>
              <a:ext cx="677000" cy="2039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81139" y="2435802"/>
              <a:ext cx="1171301" cy="19466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073384" y="2422197"/>
            <a:ext cx="1722755" cy="2039620"/>
            <a:chOff x="7073384" y="2422197"/>
            <a:chExt cx="1722755" cy="2039620"/>
          </a:xfrm>
        </p:grpSpPr>
        <p:sp>
          <p:nvSpPr>
            <p:cNvPr id="29" name="object 29"/>
            <p:cNvSpPr/>
            <p:nvPr/>
          </p:nvSpPr>
          <p:spPr>
            <a:xfrm>
              <a:off x="7073384" y="2422197"/>
              <a:ext cx="677000" cy="2039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10282" y="2456647"/>
              <a:ext cx="1285389" cy="19720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85856" y="4779954"/>
            <a:ext cx="1837055" cy="1630680"/>
            <a:chOff x="285856" y="4779954"/>
            <a:chExt cx="1837055" cy="1630680"/>
          </a:xfrm>
        </p:grpSpPr>
        <p:sp>
          <p:nvSpPr>
            <p:cNvPr id="32" name="object 32"/>
            <p:cNvSpPr/>
            <p:nvPr/>
          </p:nvSpPr>
          <p:spPr>
            <a:xfrm>
              <a:off x="285856" y="4779954"/>
              <a:ext cx="1078975" cy="16306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99847" y="4827395"/>
              <a:ext cx="922879" cy="14868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65091" y="73007"/>
            <a:ext cx="2026285" cy="4398645"/>
            <a:chOff x="265091" y="73007"/>
            <a:chExt cx="2026285" cy="4398645"/>
          </a:xfrm>
        </p:grpSpPr>
        <p:sp>
          <p:nvSpPr>
            <p:cNvPr id="35" name="object 35"/>
            <p:cNvSpPr/>
            <p:nvPr/>
          </p:nvSpPr>
          <p:spPr>
            <a:xfrm>
              <a:off x="277184" y="2431916"/>
              <a:ext cx="677000" cy="20391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2203" y="2457213"/>
              <a:ext cx="1230967" cy="18843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5091" y="73007"/>
              <a:ext cx="779948" cy="23491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8474" y="148984"/>
              <a:ext cx="1352598" cy="20441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9011" y="4546911"/>
            <a:ext cx="1400623" cy="2148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6115" y="4546911"/>
            <a:ext cx="1243429" cy="2066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8308" y="2386830"/>
            <a:ext cx="1210732" cy="2020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2043" y="2378614"/>
            <a:ext cx="1349956" cy="2066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4259" y="2422330"/>
            <a:ext cx="1301936" cy="2212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086" y="2365730"/>
            <a:ext cx="1435323" cy="2139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32031" y="197895"/>
            <a:ext cx="1239123" cy="19659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0999" y="115599"/>
            <a:ext cx="1355336" cy="2048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37885" y="152882"/>
            <a:ext cx="734683" cy="22128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853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3638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1423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49209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5853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3638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1423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209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853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93638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21423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49209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4741428" y="4635179"/>
            <a:ext cx="1752600" cy="2121535"/>
            <a:chOff x="4741428" y="4635179"/>
            <a:chExt cx="1752600" cy="2121535"/>
          </a:xfrm>
        </p:grpSpPr>
        <p:sp>
          <p:nvSpPr>
            <p:cNvPr id="24" name="object 24"/>
            <p:cNvSpPr/>
            <p:nvPr/>
          </p:nvSpPr>
          <p:spPr>
            <a:xfrm>
              <a:off x="4741428" y="4635179"/>
              <a:ext cx="704323" cy="21214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4143" y="4732721"/>
              <a:ext cx="1089712" cy="17556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57820" y="225762"/>
            <a:ext cx="1201723" cy="1936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7147699" y="4635179"/>
            <a:ext cx="1355090" cy="2121535"/>
            <a:chOff x="7147699" y="4635179"/>
            <a:chExt cx="1355090" cy="2121535"/>
          </a:xfrm>
        </p:grpSpPr>
        <p:sp>
          <p:nvSpPr>
            <p:cNvPr id="28" name="object 28"/>
            <p:cNvSpPr/>
            <p:nvPr/>
          </p:nvSpPr>
          <p:spPr>
            <a:xfrm>
              <a:off x="7798350" y="4635179"/>
              <a:ext cx="704323" cy="21214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47699" y="4635179"/>
              <a:ext cx="704322" cy="21214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3638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1423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9209" y="162247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853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3638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1423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9209" y="2378614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4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5853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3638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39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1423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9209" y="4594981"/>
            <a:ext cx="2009139" cy="2037714"/>
          </a:xfrm>
          <a:custGeom>
            <a:avLst/>
            <a:gdLst/>
            <a:ahLst/>
            <a:cxnLst/>
            <a:rect l="l" t="t" r="r" b="b"/>
            <a:pathLst>
              <a:path w="2009140" h="2037715">
                <a:moveTo>
                  <a:pt x="0" y="0"/>
                </a:moveTo>
                <a:lnTo>
                  <a:pt x="2008935" y="0"/>
                </a:lnTo>
                <a:lnTo>
                  <a:pt x="2008935" y="2037255"/>
                </a:lnTo>
                <a:lnTo>
                  <a:pt x="0" y="2037255"/>
                </a:lnTo>
                <a:lnTo>
                  <a:pt x="0" y="0"/>
                </a:lnTo>
                <a:close/>
              </a:path>
            </a:pathLst>
          </a:custGeom>
          <a:ln w="889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489159" y="258348"/>
            <a:ext cx="1748789" cy="2011680"/>
            <a:chOff x="2489159" y="258348"/>
            <a:chExt cx="1748789" cy="2011680"/>
          </a:xfrm>
        </p:grpSpPr>
        <p:sp>
          <p:nvSpPr>
            <p:cNvPr id="14" name="object 14"/>
            <p:cNvSpPr/>
            <p:nvPr/>
          </p:nvSpPr>
          <p:spPr>
            <a:xfrm>
              <a:off x="2489159" y="258348"/>
              <a:ext cx="667893" cy="2011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2428" y="364459"/>
              <a:ext cx="1095039" cy="1737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693828" y="258348"/>
            <a:ext cx="1875789" cy="2037714"/>
            <a:chOff x="4693828" y="258348"/>
            <a:chExt cx="1875789" cy="2037714"/>
          </a:xfrm>
        </p:grpSpPr>
        <p:sp>
          <p:nvSpPr>
            <p:cNvPr id="17" name="object 17"/>
            <p:cNvSpPr/>
            <p:nvPr/>
          </p:nvSpPr>
          <p:spPr>
            <a:xfrm>
              <a:off x="5263564" y="259179"/>
              <a:ext cx="1305974" cy="19468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93828" y="258348"/>
              <a:ext cx="676384" cy="20372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981762" y="232308"/>
            <a:ext cx="676384" cy="203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856" y="2477349"/>
            <a:ext cx="676384" cy="203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9631" y="2442959"/>
            <a:ext cx="676384" cy="203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00239" y="2385160"/>
            <a:ext cx="676384" cy="2037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80845" y="2416917"/>
            <a:ext cx="676384" cy="2037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89437" y="342188"/>
            <a:ext cx="1183303" cy="2011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3417" y="2500351"/>
            <a:ext cx="1232726" cy="1887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57472" y="2525149"/>
            <a:ext cx="1052833" cy="1757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78801" y="2353402"/>
            <a:ext cx="1171389" cy="1946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89437" y="2448829"/>
            <a:ext cx="1237717" cy="1898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14963" y="4792450"/>
            <a:ext cx="1800860" cy="1642745"/>
            <a:chOff x="314963" y="4792450"/>
            <a:chExt cx="1800860" cy="1642745"/>
          </a:xfrm>
        </p:grpSpPr>
        <p:sp>
          <p:nvSpPr>
            <p:cNvPr id="30" name="object 30"/>
            <p:cNvSpPr/>
            <p:nvPr/>
          </p:nvSpPr>
          <p:spPr>
            <a:xfrm>
              <a:off x="314963" y="4792450"/>
              <a:ext cx="1086725" cy="164231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23895" y="4895352"/>
              <a:ext cx="891629" cy="14365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14963" y="309558"/>
            <a:ext cx="1878964" cy="2011680"/>
            <a:chOff x="314963" y="309558"/>
            <a:chExt cx="1878964" cy="2011680"/>
          </a:xfrm>
        </p:grpSpPr>
        <p:sp>
          <p:nvSpPr>
            <p:cNvPr id="33" name="object 33"/>
            <p:cNvSpPr/>
            <p:nvPr/>
          </p:nvSpPr>
          <p:spPr>
            <a:xfrm>
              <a:off x="314963" y="309558"/>
              <a:ext cx="667893" cy="2011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87287" y="342190"/>
              <a:ext cx="1206487" cy="18233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5481"/>
            <a:ext cx="9144000" cy="5894705"/>
            <a:chOff x="0" y="605481"/>
            <a:chExt cx="9144000" cy="5894705"/>
          </a:xfrm>
        </p:grpSpPr>
        <p:sp>
          <p:nvSpPr>
            <p:cNvPr id="3" name="object 3"/>
            <p:cNvSpPr/>
            <p:nvPr/>
          </p:nvSpPr>
          <p:spPr>
            <a:xfrm>
              <a:off x="0" y="605481"/>
              <a:ext cx="4952673" cy="5894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76676" y="605481"/>
              <a:ext cx="4767323" cy="5894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054"/>
            <a:ext cx="8919845" cy="6327140"/>
            <a:chOff x="0" y="90054"/>
            <a:chExt cx="8919845" cy="6327140"/>
          </a:xfrm>
        </p:grpSpPr>
        <p:sp>
          <p:nvSpPr>
            <p:cNvPr id="3" name="object 3"/>
            <p:cNvSpPr/>
            <p:nvPr/>
          </p:nvSpPr>
          <p:spPr>
            <a:xfrm>
              <a:off x="0" y="90054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0554" y="90054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79754" y="90054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80308" y="90054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9509" y="90054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60063" y="90054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39265" y="90054"/>
              <a:ext cx="1000552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39818" y="90054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19020" y="90054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137889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0554" y="1137889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79754" y="1137889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80308" y="1137889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9509" y="1137889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60063" y="1137889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39265" y="1137889"/>
              <a:ext cx="1000552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39818" y="1137889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19020" y="1137889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185726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0554" y="2185725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79754" y="2185726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80308" y="2185725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59509" y="2185726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960063" y="2185725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39265" y="2185726"/>
              <a:ext cx="1000552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39818" y="2185725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19020" y="2185726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3233562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0554" y="3233562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79754" y="3233562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80308" y="3233562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59509" y="3233562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60063" y="3233562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39265" y="3233562"/>
              <a:ext cx="1000552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39818" y="3233562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19020" y="3233562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4281398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0554" y="4281398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79754" y="4281398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80308" y="4281398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59509" y="4281398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60063" y="4281398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39265" y="4281398"/>
              <a:ext cx="1000552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939818" y="4281398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19020" y="4281398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5329233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0554" y="5329233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9754" y="5329233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80308" y="5329233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59509" y="5329233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60063" y="5329233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39265" y="5329233"/>
              <a:ext cx="1000552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39818" y="5329233"/>
              <a:ext cx="979200" cy="1087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19020" y="5329233"/>
              <a:ext cx="1000554" cy="10478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62945" y="6500542"/>
            <a:ext cx="279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Snowflake </a:t>
            </a:r>
            <a:r>
              <a:rPr sz="1800" spc="-35" dirty="0">
                <a:latin typeface="Arial"/>
                <a:cs typeface="Arial"/>
              </a:rPr>
              <a:t>number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counters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</Words>
  <Application>Microsoft Macintosh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Snowy Day Book Buddy FINAL</dc:title>
  <cp:lastModifiedBy>Ariana Glantz (avglantz)</cp:lastModifiedBy>
  <cp:revision>1</cp:revision>
  <dcterms:created xsi:type="dcterms:W3CDTF">2021-02-15T21:28:05Z</dcterms:created>
  <dcterms:modified xsi:type="dcterms:W3CDTF">2021-02-15T21:29:22Z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2021-02-15T00:00:00Z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2021-02-15T00:00:00Z</vt:filetime>
  </property>
</Properties>
</file>