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50021"/>
    <a:srgbClr val="F8F8F8"/>
    <a:srgbClr val="EAEAE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6" autoAdjust="0"/>
    <p:restoredTop sz="87521" autoAdjust="0"/>
  </p:normalViewPr>
  <p:slideViewPr>
    <p:cSldViewPr>
      <p:cViewPr varScale="1">
        <p:scale>
          <a:sx n="19" d="100"/>
          <a:sy n="19" d="100"/>
        </p:scale>
        <p:origin x="-2130" y="-138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B8D0E2D-60F8-43EF-B69C-A4EF9A14F3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91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4200" y="549275"/>
            <a:ext cx="3352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1912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B72DD65-7BB9-455A-880A-01C4CE4AFB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838" y="10226675"/>
            <a:ext cx="3419792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675" y="18653125"/>
            <a:ext cx="281622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B45B1-3ACE-4CB5-BA3B-DDF6D2625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A9272-3FF5-49FA-90D6-07351ECE5F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662313" y="2927350"/>
            <a:ext cx="8545512" cy="2633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5775" y="2927350"/>
            <a:ext cx="25484138" cy="26333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338C2-1640-45C8-80AB-75E5474F1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1B0F3-7151-40B6-A9FB-ECDB82A20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5" y="21153438"/>
            <a:ext cx="341979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5" y="13952538"/>
            <a:ext cx="3419792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43086-0618-40C9-AD43-EA912C2088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5775" y="9486900"/>
            <a:ext cx="17014825" cy="1977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93000" y="9486900"/>
            <a:ext cx="17014825" cy="1977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2A38A-2778-4D41-8723-C8E3D40A9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63" y="1317625"/>
            <a:ext cx="3621087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363" y="7369175"/>
            <a:ext cx="1777682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363" y="10439400"/>
            <a:ext cx="1777682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7475" y="7369175"/>
            <a:ext cx="1778476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7475" y="10439400"/>
            <a:ext cx="1778476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F93E1-0CA1-4DC9-B812-9A01A3A64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27088-AE89-4AA5-964E-EB080BB64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0B9A4-FF7F-4627-A356-CA4A73CAE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63" y="1311275"/>
            <a:ext cx="13236575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538" y="1311275"/>
            <a:ext cx="224917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363" y="6888163"/>
            <a:ext cx="13236575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774EE-FCF7-4DE6-ADD8-CD0126EE1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0" y="23042563"/>
            <a:ext cx="241395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700" y="2941638"/>
            <a:ext cx="241395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700" y="25763538"/>
            <a:ext cx="241395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00538-BE8C-4803-880D-12FACA64B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25775" y="2927350"/>
            <a:ext cx="34182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525" tIns="217265" rIns="434525" bIns="2172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5775" y="9486900"/>
            <a:ext cx="34182050" cy="197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25775" y="30016450"/>
            <a:ext cx="8382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defTabSz="4351338">
              <a:defRPr sz="61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38225" y="30016450"/>
            <a:ext cx="12757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algn="ctr" defTabSz="4351338">
              <a:defRPr sz="61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825825" y="30016450"/>
            <a:ext cx="8382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algn="r" defTabSz="4351338">
              <a:defRPr sz="6100" b="0">
                <a:solidFill>
                  <a:schemeClr val="tx1"/>
                </a:solidFill>
                <a:latin typeface="+mn-lt"/>
              </a:defRPr>
            </a:lvl1pPr>
          </a:lstStyle>
          <a:p>
            <a:fld id="{DA3912D4-3A91-469E-97E7-DF0E7CDF79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2pPr>
      <a:lvl3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3pPr>
      <a:lvl4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4pPr>
      <a:lvl5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5pPr>
      <a:lvl6pPr marL="4572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6pPr>
      <a:lvl7pPr marL="9144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7pPr>
      <a:lvl8pPr marL="13716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8pPr>
      <a:lvl9pPr marL="18288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9pPr>
    </p:titleStyle>
    <p:bodyStyle>
      <a:lvl1pPr marL="1628775" indent="-1628775" algn="l" defTabSz="4351338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533775" indent="-1362075" algn="l" defTabSz="4351338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</a:defRPr>
      </a:lvl2pPr>
      <a:lvl3pPr marL="5427663" indent="-1076325" algn="l" defTabSz="435133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607300" indent="-1098550" algn="l" defTabSz="4351338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</a:defRPr>
      </a:lvl4pPr>
      <a:lvl5pPr marL="97694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5pPr>
      <a:lvl6pPr marL="102266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6pPr>
      <a:lvl7pPr marL="106838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7pPr>
      <a:lvl8pPr marL="111410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8pPr>
      <a:lvl9pPr marL="115982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79400" y="252413"/>
            <a:ext cx="396748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9070" tIns="457200" rIns="419070" bIns="457200">
            <a:spAutoFit/>
          </a:bodyPr>
          <a:lstStyle/>
          <a:p>
            <a:pPr algn="ctr" defTabSz="908050"/>
            <a:r>
              <a:rPr lang="en-US" sz="8800" dirty="0">
                <a:solidFill>
                  <a:srgbClr val="000099"/>
                </a:solidFill>
              </a:rPr>
              <a:t>Title of Poster in Arial, Bold, 80-96 Points: Size Dependent on Length</a:t>
            </a:r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34925" y="4413250"/>
            <a:ext cx="0" cy="28505150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3" name="Text Box 95"/>
          <p:cNvSpPr txBox="1">
            <a:spLocks noChangeArrowheads="1"/>
          </p:cNvSpPr>
          <p:nvPr/>
        </p:nvSpPr>
        <p:spPr bwMode="auto">
          <a:xfrm>
            <a:off x="27708225" y="26141363"/>
            <a:ext cx="1237297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 tIns="45267" rIns="457200" bIns="45267">
            <a:spAutoFit/>
          </a:bodyPr>
          <a:lstStyle/>
          <a:p>
            <a:pPr defTabSz="908050"/>
            <a:r>
              <a:rPr lang="en-US" dirty="0">
                <a:solidFill>
                  <a:srgbClr val="000099"/>
                </a:solidFill>
              </a:rPr>
              <a:t>Acknowledgments (Arial, 40 points, bold)</a:t>
            </a:r>
          </a:p>
          <a:p>
            <a:pPr algn="just" defTabSz="908050">
              <a:spcBef>
                <a:spcPts val="1763"/>
              </a:spcBef>
            </a:pPr>
            <a:r>
              <a:rPr lang="en-US" sz="3200" dirty="0">
                <a:solidFill>
                  <a:schemeClr val="tx1"/>
                </a:solidFill>
              </a:rPr>
              <a:t>	Acknowledgments in Arial, 32 points, bold--try to keep to one or two lines,</a:t>
            </a:r>
          </a:p>
        </p:txBody>
      </p:sp>
      <p:sp>
        <p:nvSpPr>
          <p:cNvPr id="2144" name="Text Box 96"/>
          <p:cNvSpPr txBox="1">
            <a:spLocks noChangeArrowheads="1"/>
          </p:cNvSpPr>
          <p:nvPr/>
        </p:nvSpPr>
        <p:spPr bwMode="auto">
          <a:xfrm>
            <a:off x="200025" y="2498725"/>
            <a:ext cx="39692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9070" tIns="45267" rIns="419070" bIns="45267">
            <a:spAutoFit/>
          </a:bodyPr>
          <a:lstStyle/>
          <a:p>
            <a:pPr algn="ctr" defTabSz="908050"/>
            <a:r>
              <a:rPr lang="en-US" sz="6000">
                <a:solidFill>
                  <a:schemeClr val="tx1"/>
                </a:solidFill>
              </a:rPr>
              <a:t>Names of Authors in Arial, 60 Points, Bold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13531" y="5181600"/>
            <a:ext cx="1256506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 tIns="45267" rIns="419070" bIns="45267">
            <a:spAutoFit/>
          </a:bodyPr>
          <a:lstStyle/>
          <a:p>
            <a:pPr algn="just" defTabSz="908050"/>
            <a:r>
              <a:rPr lang="en-US" sz="5400" dirty="0">
                <a:solidFill>
                  <a:srgbClr val="000099"/>
                </a:solidFill>
              </a:rPr>
              <a:t>Heading 1, Arial, 54 points, bold</a:t>
            </a:r>
          </a:p>
          <a:p>
            <a:pPr algn="just" defTabSz="908050">
              <a:spcBef>
                <a:spcPts val="2538"/>
              </a:spcBef>
            </a:pPr>
            <a:r>
              <a:rPr lang="en-US" sz="330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Text in Arial, 40 points, Bold. Text in Arial, 40 points, Bold.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Text in Arial, 40 points, Bold.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Text in Arial, 40 points, Bold.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Text in Arial, 40 points, Bold. Text in Arial, 40 points, Bold.</a:t>
            </a: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Text in Arial, 40 points, Bold.</a:t>
            </a:r>
            <a:r>
              <a:rPr lang="en-US" dirty="0"/>
              <a:t>   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3300075" y="19029363"/>
            <a:ext cx="1666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526" tIns="45267" rIns="90526" bIns="45267">
            <a:spAutoFit/>
          </a:bodyPr>
          <a:lstStyle/>
          <a:p>
            <a:pPr defTabSz="908050"/>
            <a:endParaRPr lang="en-US" sz="490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3871575" y="15451138"/>
            <a:ext cx="12601575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 tIns="45267" rIns="457200" bIns="45267">
            <a:spAutoFit/>
          </a:bodyPr>
          <a:lstStyle/>
          <a:p>
            <a:pPr algn="just" defTabSz="908050"/>
            <a:r>
              <a:rPr lang="en-US" sz="5400" dirty="0">
                <a:solidFill>
                  <a:srgbClr val="000099"/>
                </a:solidFill>
              </a:rPr>
              <a:t>Heading 3, Arial, 54 points, bold</a:t>
            </a:r>
          </a:p>
          <a:p>
            <a:pPr algn="just" defTabSz="908050">
              <a:spcBef>
                <a:spcPts val="2538"/>
              </a:spcBef>
            </a:pPr>
            <a:r>
              <a:rPr lang="en-US" dirty="0">
                <a:solidFill>
                  <a:schemeClr val="tx1"/>
                </a:solidFill>
              </a:rPr>
              <a:t>	Text in Arial, 40 points, Bold. Text in Arial, 40 points, Bold.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Text in Arial, 40 points, Bold.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Text in Arial, 40 points, Bold.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Text in Arial, 40 points, Bold. Text in Arial, 40 points, Bold.</a:t>
            </a: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Text in Arial, 40 points, Bold.</a:t>
            </a: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Text in Arial, 40 points, Bold. Text in Arial, 40 points, Bold.</a:t>
            </a: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Text in Arial, 40 points, Bold.</a:t>
            </a:r>
            <a:r>
              <a:rPr lang="en-US" dirty="0"/>
              <a:t>   </a:t>
            </a:r>
          </a:p>
        </p:txBody>
      </p:sp>
      <p:sp>
        <p:nvSpPr>
          <p:cNvPr id="2136" name="Text Box 88"/>
          <p:cNvSpPr txBox="1">
            <a:spLocks noChangeArrowheads="1"/>
          </p:cNvSpPr>
          <p:nvPr/>
        </p:nvSpPr>
        <p:spPr bwMode="auto">
          <a:xfrm>
            <a:off x="209550" y="31578550"/>
            <a:ext cx="11730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 tIns="45267" rIns="457200" bIns="45267">
            <a:spAutoFit/>
          </a:bodyPr>
          <a:lstStyle/>
          <a:p>
            <a:pPr defTabSz="908050"/>
            <a:r>
              <a:rPr lang="en-US" sz="3600">
                <a:solidFill>
                  <a:schemeClr val="tx1"/>
                </a:solidFill>
              </a:rPr>
              <a:t>Figure 2. Caption in Arial, 36 points, bold. </a:t>
            </a:r>
          </a:p>
        </p:txBody>
      </p:sp>
      <p:sp>
        <p:nvSpPr>
          <p:cNvPr id="2174" name="Text Box 126"/>
          <p:cNvSpPr txBox="1">
            <a:spLocks noChangeArrowheads="1"/>
          </p:cNvSpPr>
          <p:nvPr/>
        </p:nvSpPr>
        <p:spPr bwMode="auto">
          <a:xfrm>
            <a:off x="728663" y="17711738"/>
            <a:ext cx="1173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9070" tIns="45267" rIns="419070" bIns="45267">
            <a:spAutoFit/>
          </a:bodyPr>
          <a:lstStyle/>
          <a:p>
            <a:pPr defTabSz="908050"/>
            <a:r>
              <a:rPr lang="en-US" sz="3600" dirty="0">
                <a:solidFill>
                  <a:schemeClr val="tx1"/>
                </a:solidFill>
              </a:rPr>
              <a:t>Figure 1. Caption in Arial, 36 points, bold. </a:t>
            </a:r>
          </a:p>
        </p:txBody>
      </p:sp>
      <p:sp>
        <p:nvSpPr>
          <p:cNvPr id="2275" name="Rectangle 227" descr="30%"/>
          <p:cNvSpPr>
            <a:spLocks noChangeArrowheads="1"/>
          </p:cNvSpPr>
          <p:nvPr/>
        </p:nvSpPr>
        <p:spPr bwMode="auto">
          <a:xfrm>
            <a:off x="698500" y="9908381"/>
            <a:ext cx="11603038" cy="7646987"/>
          </a:xfrm>
          <a:prstGeom prst="rect">
            <a:avLst/>
          </a:prstGeom>
          <a:pattFill prst="pct30">
            <a:fgClr>
              <a:srgbClr val="003399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3814" tIns="41907" rIns="83814" bIns="41907" anchor="ctr"/>
          <a:lstStyle/>
          <a:p>
            <a:pPr algn="ctr" defTabSz="838200"/>
            <a:r>
              <a:rPr lang="en-US" sz="8800"/>
              <a:t>Key Image 1</a:t>
            </a:r>
            <a:endParaRPr lang="en-US" sz="6600"/>
          </a:p>
        </p:txBody>
      </p:sp>
      <p:sp>
        <p:nvSpPr>
          <p:cNvPr id="2276" name="Rectangle 228" descr="30%"/>
          <p:cNvSpPr>
            <a:spLocks noChangeArrowheads="1"/>
          </p:cNvSpPr>
          <p:nvPr/>
        </p:nvSpPr>
        <p:spPr bwMode="auto">
          <a:xfrm>
            <a:off x="728663" y="23774400"/>
            <a:ext cx="11593512" cy="7620000"/>
          </a:xfrm>
          <a:prstGeom prst="rect">
            <a:avLst/>
          </a:prstGeom>
          <a:pattFill prst="pct30">
            <a:fgClr>
              <a:srgbClr val="003399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3814" tIns="41907" rIns="83814" bIns="41907" anchor="ctr"/>
          <a:lstStyle/>
          <a:p>
            <a:pPr algn="ctr" defTabSz="838200"/>
            <a:r>
              <a:rPr lang="en-US" sz="8800"/>
              <a:t>Key Image 2</a:t>
            </a:r>
            <a:endParaRPr lang="en-US" sz="6600"/>
          </a:p>
        </p:txBody>
      </p:sp>
      <p:sp>
        <p:nvSpPr>
          <p:cNvPr id="2277" name="Text Box 229"/>
          <p:cNvSpPr txBox="1">
            <a:spLocks noChangeArrowheads="1"/>
          </p:cNvSpPr>
          <p:nvPr/>
        </p:nvSpPr>
        <p:spPr bwMode="auto">
          <a:xfrm>
            <a:off x="13871575" y="13411200"/>
            <a:ext cx="1256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9070" tIns="45267" rIns="419070" bIns="45267">
            <a:spAutoFit/>
          </a:bodyPr>
          <a:lstStyle/>
          <a:p>
            <a:pPr defTabSz="908050"/>
            <a:r>
              <a:rPr lang="en-US" sz="3600">
                <a:solidFill>
                  <a:schemeClr val="tx1"/>
                </a:solidFill>
              </a:rPr>
              <a:t>Figure 3. Caption in Arial, 36 points, bold. </a:t>
            </a:r>
          </a:p>
        </p:txBody>
      </p:sp>
      <p:sp>
        <p:nvSpPr>
          <p:cNvPr id="2278" name="Rectangle 230" descr="30%"/>
          <p:cNvSpPr>
            <a:spLocks noChangeArrowheads="1"/>
          </p:cNvSpPr>
          <p:nvPr/>
        </p:nvSpPr>
        <p:spPr bwMode="auto">
          <a:xfrm>
            <a:off x="14258925" y="4572000"/>
            <a:ext cx="11774488" cy="8458200"/>
          </a:xfrm>
          <a:prstGeom prst="rect">
            <a:avLst/>
          </a:prstGeom>
          <a:pattFill prst="pct30">
            <a:fgClr>
              <a:srgbClr val="003399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3814" tIns="41907" rIns="83814" bIns="41907" anchor="ctr"/>
          <a:lstStyle/>
          <a:p>
            <a:pPr algn="ctr" defTabSz="838200"/>
            <a:r>
              <a:rPr lang="en-US" sz="8800"/>
              <a:t>Key Image 3</a:t>
            </a:r>
            <a:endParaRPr lang="en-US" sz="6600"/>
          </a:p>
        </p:txBody>
      </p:sp>
      <p:sp>
        <p:nvSpPr>
          <p:cNvPr id="2279" name="Text Box 231"/>
          <p:cNvSpPr txBox="1">
            <a:spLocks noChangeArrowheads="1"/>
          </p:cNvSpPr>
          <p:nvPr/>
        </p:nvSpPr>
        <p:spPr bwMode="auto">
          <a:xfrm>
            <a:off x="13970000" y="31578550"/>
            <a:ext cx="1256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9070" tIns="45267" rIns="419070" bIns="45267">
            <a:spAutoFit/>
          </a:bodyPr>
          <a:lstStyle/>
          <a:p>
            <a:pPr defTabSz="908050"/>
            <a:r>
              <a:rPr lang="en-US" sz="3600">
                <a:solidFill>
                  <a:schemeClr val="tx1"/>
                </a:solidFill>
              </a:rPr>
              <a:t>Figure 4. Caption in Arial, 36 points, bold. </a:t>
            </a:r>
          </a:p>
        </p:txBody>
      </p:sp>
      <p:sp>
        <p:nvSpPr>
          <p:cNvPr id="2280" name="Rectangle 232" descr="30%"/>
          <p:cNvSpPr>
            <a:spLocks noChangeArrowheads="1"/>
          </p:cNvSpPr>
          <p:nvPr/>
        </p:nvSpPr>
        <p:spPr bwMode="auto">
          <a:xfrm>
            <a:off x="14328775" y="21945600"/>
            <a:ext cx="11774488" cy="9296400"/>
          </a:xfrm>
          <a:prstGeom prst="rect">
            <a:avLst/>
          </a:prstGeom>
          <a:pattFill prst="pct30">
            <a:fgClr>
              <a:srgbClr val="003399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3814" tIns="41907" rIns="83814" bIns="41907" anchor="ctr"/>
          <a:lstStyle/>
          <a:p>
            <a:pPr algn="ctr" defTabSz="838200"/>
            <a:r>
              <a:rPr lang="en-US" sz="8800"/>
              <a:t>Key Image 4</a:t>
            </a:r>
            <a:endParaRPr lang="en-US" sz="6600"/>
          </a:p>
        </p:txBody>
      </p:sp>
      <p:sp>
        <p:nvSpPr>
          <p:cNvPr id="2281" name="Text Box 233"/>
          <p:cNvSpPr txBox="1">
            <a:spLocks noChangeArrowheads="1"/>
          </p:cNvSpPr>
          <p:nvPr/>
        </p:nvSpPr>
        <p:spPr bwMode="auto">
          <a:xfrm>
            <a:off x="27676475" y="4572000"/>
            <a:ext cx="1227455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 tIns="45267" rIns="457200" bIns="45267">
            <a:spAutoFit/>
          </a:bodyPr>
          <a:lstStyle/>
          <a:p>
            <a:pPr algn="just" defTabSz="908050"/>
            <a:r>
              <a:rPr lang="en-US" sz="5400" dirty="0">
                <a:solidFill>
                  <a:srgbClr val="000099"/>
                </a:solidFill>
              </a:rPr>
              <a:t>Heading 4, Arial, 54 points, bold</a:t>
            </a:r>
            <a:endParaRPr lang="en-US" sz="4800" dirty="0">
              <a:solidFill>
                <a:srgbClr val="000099"/>
              </a:solidFill>
            </a:endParaRPr>
          </a:p>
          <a:p>
            <a:pPr algn="just" defTabSz="908050">
              <a:spcBef>
                <a:spcPts val="2538"/>
              </a:spcBef>
            </a:pPr>
            <a:r>
              <a:rPr lang="en-US" dirty="0">
                <a:solidFill>
                  <a:schemeClr val="tx1"/>
                </a:solidFill>
              </a:rPr>
              <a:t>	Text in Arial, 40 points, Bold. Text in Arial, 40 points, Bold.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Text in Arial, 40 points, Bold.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Text in Arial, 40 points, Bold.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Text in Arial, 40 points, Bold. Text in Arial, 40 points, Bold.</a:t>
            </a: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Text in Arial, 40 points, Bold.</a:t>
            </a: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Text in Arial, 40 points, Bold. </a:t>
            </a:r>
            <a:endParaRPr lang="en-US" dirty="0"/>
          </a:p>
        </p:txBody>
      </p:sp>
      <p:sp>
        <p:nvSpPr>
          <p:cNvPr id="2282" name="Text Box 234"/>
          <p:cNvSpPr txBox="1">
            <a:spLocks noChangeArrowheads="1"/>
          </p:cNvSpPr>
          <p:nvPr/>
        </p:nvSpPr>
        <p:spPr bwMode="auto">
          <a:xfrm>
            <a:off x="27714575" y="18689638"/>
            <a:ext cx="1226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 tIns="45267" rIns="457200" bIns="45267">
            <a:spAutoFit/>
          </a:bodyPr>
          <a:lstStyle/>
          <a:p>
            <a:pPr defTabSz="908050"/>
            <a:r>
              <a:rPr lang="en-US" sz="3600">
                <a:solidFill>
                  <a:schemeClr val="tx1"/>
                </a:solidFill>
              </a:rPr>
              <a:t>Figure 5. Caption in Arial, 36 points, bold. </a:t>
            </a:r>
          </a:p>
        </p:txBody>
      </p:sp>
      <p:sp>
        <p:nvSpPr>
          <p:cNvPr id="2283" name="Rectangle 235" descr="30%"/>
          <p:cNvSpPr>
            <a:spLocks noChangeArrowheads="1"/>
          </p:cNvSpPr>
          <p:nvPr/>
        </p:nvSpPr>
        <p:spPr bwMode="auto">
          <a:xfrm>
            <a:off x="28089225" y="10244138"/>
            <a:ext cx="11350625" cy="8108950"/>
          </a:xfrm>
          <a:prstGeom prst="rect">
            <a:avLst/>
          </a:prstGeom>
          <a:pattFill prst="pct30">
            <a:fgClr>
              <a:srgbClr val="003399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3814" tIns="41907" rIns="83814" bIns="41907" anchor="ctr"/>
          <a:lstStyle/>
          <a:p>
            <a:pPr algn="ctr" defTabSz="838200"/>
            <a:r>
              <a:rPr lang="en-US" sz="8800"/>
              <a:t>Key Image 5</a:t>
            </a:r>
            <a:endParaRPr lang="en-US" sz="6600"/>
          </a:p>
        </p:txBody>
      </p:sp>
      <p:sp>
        <p:nvSpPr>
          <p:cNvPr id="2285" name="Text Box 237"/>
          <p:cNvSpPr txBox="1">
            <a:spLocks noChangeArrowheads="1"/>
          </p:cNvSpPr>
          <p:nvPr/>
        </p:nvSpPr>
        <p:spPr bwMode="auto">
          <a:xfrm>
            <a:off x="27730450" y="20937538"/>
            <a:ext cx="12220575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 tIns="45267" rIns="457200" bIns="45267">
            <a:spAutoFit/>
          </a:bodyPr>
          <a:lstStyle/>
          <a:p>
            <a:pPr algn="just" defTabSz="908050"/>
            <a:r>
              <a:rPr lang="en-US" sz="5400">
                <a:solidFill>
                  <a:srgbClr val="000099"/>
                </a:solidFill>
              </a:rPr>
              <a:t>Heading 5, Arial, 54 points, bold</a:t>
            </a:r>
          </a:p>
          <a:p>
            <a:pPr algn="just" defTabSz="908050">
              <a:spcBef>
                <a:spcPts val="2538"/>
              </a:spcBef>
            </a:pPr>
            <a:r>
              <a:rPr lang="en-US">
                <a:solidFill>
                  <a:schemeClr val="tx1"/>
                </a:solidFill>
              </a:rPr>
              <a:t>	Text in Arial, 40 points, Bold. Text in Arial, 40 points, Bold.</a:t>
            </a:r>
            <a:r>
              <a:rPr lang="en-US"/>
              <a:t>  </a:t>
            </a:r>
            <a:r>
              <a:rPr lang="en-US">
                <a:solidFill>
                  <a:schemeClr val="tx1"/>
                </a:solidFill>
              </a:rPr>
              <a:t>Text in Arial, 40 points, Bold.</a:t>
            </a:r>
            <a:r>
              <a:rPr lang="en-US"/>
              <a:t>   </a:t>
            </a:r>
            <a:r>
              <a:rPr lang="en-US">
                <a:solidFill>
                  <a:schemeClr val="tx1"/>
                </a:solidFill>
              </a:rPr>
              <a:t>Text in Arial, 40 points, Bold. Text in Arial, 40 points, Bold.</a:t>
            </a:r>
            <a:r>
              <a:rPr lang="en-US"/>
              <a:t>   </a:t>
            </a:r>
          </a:p>
        </p:txBody>
      </p:sp>
      <p:sp>
        <p:nvSpPr>
          <p:cNvPr id="2286" name="Text Box 238"/>
          <p:cNvSpPr txBox="1">
            <a:spLocks noChangeArrowheads="1"/>
          </p:cNvSpPr>
          <p:nvPr/>
        </p:nvSpPr>
        <p:spPr bwMode="auto">
          <a:xfrm>
            <a:off x="27708225" y="29121100"/>
            <a:ext cx="122428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 tIns="45267" rIns="457200" bIns="45267">
            <a:spAutoFit/>
          </a:bodyPr>
          <a:lstStyle/>
          <a:p>
            <a:pPr marL="877888" indent="-877888" defTabSz="908050"/>
            <a:r>
              <a:rPr lang="en-US">
                <a:solidFill>
                  <a:srgbClr val="000099"/>
                </a:solidFill>
              </a:rPr>
              <a:t>References (Arial, 40 points, bold)</a:t>
            </a:r>
          </a:p>
          <a:p>
            <a:pPr marL="877888" indent="-877888" algn="just" defTabSz="908050">
              <a:spcBef>
                <a:spcPts val="1763"/>
              </a:spcBef>
            </a:pPr>
            <a:r>
              <a:rPr lang="en-US" sz="3200">
                <a:solidFill>
                  <a:schemeClr val="tx1"/>
                </a:solidFill>
              </a:rPr>
              <a:t>First reference in Arial, 32 points, bold, with a reverse indent: alphabetical or numerical order.</a:t>
            </a:r>
          </a:p>
          <a:p>
            <a:pPr marL="877888" indent="-877888" algn="just" defTabSz="908050">
              <a:spcBef>
                <a:spcPts val="1763"/>
              </a:spcBef>
            </a:pPr>
            <a:r>
              <a:rPr lang="en-US" sz="3200">
                <a:solidFill>
                  <a:schemeClr val="tx1"/>
                </a:solidFill>
              </a:rPr>
              <a:t>Second reference in Arial, 32 points, bold, with a reverse indent: alphabetical or numerical order.</a:t>
            </a:r>
          </a:p>
        </p:txBody>
      </p:sp>
      <p:sp>
        <p:nvSpPr>
          <p:cNvPr id="2287" name="Text Box 239"/>
          <p:cNvSpPr txBox="1">
            <a:spLocks noChangeArrowheads="1"/>
          </p:cNvSpPr>
          <p:nvPr/>
        </p:nvSpPr>
        <p:spPr bwMode="auto">
          <a:xfrm>
            <a:off x="209550" y="19184938"/>
            <a:ext cx="12607925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 tIns="45267" rIns="457200" bIns="45267">
            <a:spAutoFit/>
          </a:bodyPr>
          <a:lstStyle/>
          <a:p>
            <a:pPr algn="just" defTabSz="908050"/>
            <a:r>
              <a:rPr lang="en-US" sz="5400">
                <a:solidFill>
                  <a:srgbClr val="000099"/>
                </a:solidFill>
              </a:rPr>
              <a:t>Heading 2, Arial, 54 points, bold</a:t>
            </a:r>
          </a:p>
          <a:p>
            <a:pPr algn="just" defTabSz="908050">
              <a:spcBef>
                <a:spcPts val="2538"/>
              </a:spcBef>
            </a:pPr>
            <a:r>
              <a:rPr lang="en-US" sz="3300">
                <a:solidFill>
                  <a:schemeClr val="tx1"/>
                </a:solidFill>
              </a:rPr>
              <a:t>	</a:t>
            </a:r>
            <a:r>
              <a:rPr lang="en-US">
                <a:solidFill>
                  <a:schemeClr val="tx1"/>
                </a:solidFill>
              </a:rPr>
              <a:t>Text in Arial, 40 points, Bold. Text in Arial, 40 points, Bold. 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Text in Arial, 40 points, Bold. 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Text in Arial, 40 points, Bold. 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Text in Arial, 40 points, Bold. Text in Arial, 40 points, Bold.</a:t>
            </a:r>
            <a:r>
              <a:rPr lang="en-US"/>
              <a:t>  </a:t>
            </a:r>
            <a:r>
              <a:rPr lang="en-US">
                <a:solidFill>
                  <a:schemeClr val="tx1"/>
                </a:solidFill>
              </a:rPr>
              <a:t>Text in Arial, 40 points, Bold.</a:t>
            </a:r>
            <a:r>
              <a:rPr lang="en-US"/>
              <a:t>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2055882"/>
            <a:ext cx="5041900" cy="2357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80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80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3161</TotalTime>
  <Words>203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Mechanical Engineering 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Michael Alley</dc:creator>
  <cp:lastModifiedBy>Southall</cp:lastModifiedBy>
  <cp:revision>90</cp:revision>
  <cp:lastPrinted>2003-04-18T14:25:05Z</cp:lastPrinted>
  <dcterms:created xsi:type="dcterms:W3CDTF">2003-04-11T15:30:44Z</dcterms:created>
  <dcterms:modified xsi:type="dcterms:W3CDTF">2011-02-28T23:24:32Z</dcterms:modified>
</cp:coreProperties>
</file>