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89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297D6"/>
    <a:srgbClr val="2E64AF"/>
    <a:srgbClr val="042CA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571" autoAdjust="0"/>
    <p:restoredTop sz="86418"/>
  </p:normalViewPr>
  <p:slideViewPr>
    <p:cSldViewPr snapToGrid="0">
      <p:cViewPr varScale="1">
        <p:scale>
          <a:sx n="131" d="100"/>
          <a:sy n="131" d="100"/>
        </p:scale>
        <p:origin x="568" y="18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99" d="100"/>
          <a:sy n="99" d="100"/>
        </p:scale>
        <p:origin x="2176" y="1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5FA1FE-4248-5D4F-9DE1-6D6634CA3ED8}" type="datetimeFigureOut">
              <a:rPr lang="en-US" smtClean="0"/>
              <a:t>6/18/20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9E65EF-6CA5-6748-8746-9D86401AFC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9660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BCEC14-D56D-4D94-805B-8628FC60987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B6BB50A-B3DA-47B5-B6AF-6AD3F2EFBE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2DE22C-480D-461B-A4BC-F679C71288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7B187-168D-4FDA-B0A0-BAB9EC992736}" type="datetimeFigureOut">
              <a:rPr lang="en-US" smtClean="0"/>
              <a:t>6/18/20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5A5BC6-0035-4D99-A7E7-AF5554FE8E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789F76-7858-403E-84C4-0AE095D316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8D4DB-CDC2-4428-B2D2-1DC11880F9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34285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4AF54E-3922-4F10-B76F-A21660D2C2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4815F08-4AEB-4FDB-A7FD-6C55DC8BC81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BDCF01-548B-4E0C-8BFB-F4F9D44BF8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7B187-168D-4FDA-B0A0-BAB9EC992736}" type="datetimeFigureOut">
              <a:rPr lang="en-US" smtClean="0"/>
              <a:t>6/18/20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B8F5CC-71B3-4DBC-865D-74754E6242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376A14-8AFD-42C6-BBA6-63D0871862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8D4DB-CDC2-4428-B2D2-1DC11880F9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62561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8EDC664-DFDC-43FA-864B-51F24E9C330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47C94CF-762E-4B40-9B1F-DD012AC5EB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5D7445-0182-4527-958F-446D769278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7B187-168D-4FDA-B0A0-BAB9EC992736}" type="datetimeFigureOut">
              <a:rPr lang="en-US" smtClean="0"/>
              <a:t>6/18/20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7E61CB-B33E-4500-BAC5-D4304846FD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C4210C-E83F-412F-9A97-A354A232CD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8D4DB-CDC2-4428-B2D2-1DC11880F9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51515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4B70C7-4AB8-4BF1-AA8A-17D7F6AFDC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8CB8C7-81B8-4F1F-839E-31F3430F2D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95B368-6BBF-4D28-8D48-A3ABB3B34C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7B187-168D-4FDA-B0A0-BAB9EC992736}" type="datetimeFigureOut">
              <a:rPr lang="en-US" smtClean="0"/>
              <a:t>6/18/20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8F500C-DC62-4A0E-A1DE-53728A1595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3B1137-8FDA-418D-A755-FA6D573E70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8D4DB-CDC2-4428-B2D2-1DC11880F9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85896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E6C29E-088E-49CE-9DE1-5EF1695114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E48CA3-39FE-4C5E-AE17-48F7623B6C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B020F8-3663-443B-8E8E-EF97FCE50D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7B187-168D-4FDA-B0A0-BAB9EC992736}" type="datetimeFigureOut">
              <a:rPr lang="en-US" smtClean="0"/>
              <a:t>6/18/20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5FAFBE-4822-473B-9FCE-5E713967B8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BD135E-41FF-4B13-8028-0CD3D8588B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8D4DB-CDC2-4428-B2D2-1DC11880F9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92902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9941C1-04E2-4426-8BBF-2A52878258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2C10AC-140D-4213-9CF1-C7E7E939F6E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26A8A03-F04C-46C2-A2D6-8CACFE4173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4C2D736-DE44-425E-A413-D50297E6FC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7B187-168D-4FDA-B0A0-BAB9EC992736}" type="datetimeFigureOut">
              <a:rPr lang="en-US" smtClean="0"/>
              <a:t>6/18/20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0FBA2D3-43EE-4670-AA73-08A44BDF1D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79DC748-802A-40AF-82BF-DB0960DC67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8D4DB-CDC2-4428-B2D2-1DC11880F9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88719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D9A3E8-DF51-43E1-A936-DD6228FD9E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57A895-533E-4AFA-ACB8-CDF52F2258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B03F0DE-DB04-4488-A79B-C42D57593D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D1710B1-AED2-493E-B575-FDA5743BA10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13F1082-FAD4-4C28-93FD-7A277A366DE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457375D-C7EA-4475-AE84-5FDDA86171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7B187-168D-4FDA-B0A0-BAB9EC992736}" type="datetimeFigureOut">
              <a:rPr lang="en-US" smtClean="0"/>
              <a:t>6/18/20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EE2E199-D33B-42EA-BC93-0D23DA9613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CB72E4A-DF3D-4118-80D2-D0943A73E1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8D4DB-CDC2-4428-B2D2-1DC11880F9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01196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763EDE-2938-490F-8472-A52368D73A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EF71FF3-F136-4E1B-BE95-638C12CF0D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7B187-168D-4FDA-B0A0-BAB9EC992736}" type="datetimeFigureOut">
              <a:rPr lang="en-US" smtClean="0"/>
              <a:t>6/18/20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FCC4F27-2C84-4B79-8F09-1C8D211F01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A065302-408B-4B5C-87A5-66647E54C9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8D4DB-CDC2-4428-B2D2-1DC11880F9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52053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0B79238-0E76-4B81-A1BA-78DEFE1E3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7B187-168D-4FDA-B0A0-BAB9EC992736}" type="datetimeFigureOut">
              <a:rPr lang="en-US" smtClean="0"/>
              <a:t>6/18/20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41ABEAA-6A18-4789-88B8-6D6C7C4399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891BC46-C572-4B47-83D6-F0EB7C6334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8D4DB-CDC2-4428-B2D2-1DC11880F9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25860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F1DC15-9FE6-4596-B9C2-2B4DD2EE23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007456-58ED-42C8-84C9-827B1F4772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D81D98-DDF1-450B-BA2B-A4C2B229F4A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567383A-0A29-43D1-86A4-15B18D65B6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7B187-168D-4FDA-B0A0-BAB9EC992736}" type="datetimeFigureOut">
              <a:rPr lang="en-US" smtClean="0"/>
              <a:t>6/18/20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C7D330A-181B-43D2-AB3C-8BD8AFAAAF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2FD000B-4EB9-4EA2-8237-84C5D88A56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8D4DB-CDC2-4428-B2D2-1DC11880F9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16301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8047A1-BB49-469D-9A74-912259DD49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D9311E5-851B-4CC8-8D47-985FB0A15C1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D2120F1-BF6A-488F-B2BB-708469C0661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10A93A-E5B1-4803-AD14-77D52336D4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7B187-168D-4FDA-B0A0-BAB9EC992736}" type="datetimeFigureOut">
              <a:rPr lang="en-US" smtClean="0"/>
              <a:t>6/18/20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5A0D12E-521E-4C41-8DE5-F45FF7C848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3A00E40-FD28-43AC-9033-0D8CFE636D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8D4DB-CDC2-4428-B2D2-1DC11880F9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37542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19A0A5B-8410-4B38-BFF8-FACEC57F1E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7733EB6-5334-4B3F-948C-6CF5788E00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5AEB3A-0D0F-4741-AF04-514D23ADCF6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77B187-168D-4FDA-B0A0-BAB9EC992736}" type="datetimeFigureOut">
              <a:rPr lang="en-US" smtClean="0"/>
              <a:t>6/18/20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87817F-21C5-4CEA-A93B-7D99A145987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C4BFBF-C4D5-45C8-8C77-F630BD39C5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28D4DB-CDC2-4428-B2D2-1DC11880F9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13074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DCCE86DB-A69A-FA4A-BD65-4B8539E4C76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0D9DD906-A1FD-4D4D-AFE9-A6681776C2C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endParaRPr lang="en-US" sz="44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8637755-7596-425B-9BC0-4E1DA510E4E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53455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A14848-935B-2E47-AFD7-80D7B9AA9F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3220" y="234140"/>
            <a:ext cx="10515600" cy="1325563"/>
          </a:xfrm>
        </p:spPr>
        <p:txBody>
          <a:bodyPr>
            <a:norm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14133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3017</TotalTime>
  <Words>0</Words>
  <Application>Microsoft Macintosh PowerPoint</Application>
  <PresentationFormat>Widescreen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Jazmine Patrice Phillips (jpphllp2)</dc:creator>
  <cp:lastModifiedBy>Holly Snyder (hrowsey)</cp:lastModifiedBy>
  <cp:revision>160</cp:revision>
  <dcterms:created xsi:type="dcterms:W3CDTF">2019-11-18T15:59:31Z</dcterms:created>
  <dcterms:modified xsi:type="dcterms:W3CDTF">2020-06-18T16:01:04Z</dcterms:modified>
</cp:coreProperties>
</file>