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275" r:id="rId5"/>
    <p:sldId id="293" r:id="rId6"/>
    <p:sldId id="285" r:id="rId7"/>
    <p:sldId id="291" r:id="rId8"/>
    <p:sldId id="289" r:id="rId9"/>
    <p:sldId id="294" r:id="rId10"/>
    <p:sldId id="292" r:id="rId11"/>
    <p:sldId id="287" r:id="rId12"/>
    <p:sldId id="29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1B6581E-4AD7-774D-8B02-DC10FBC20344}">
          <p14:sldIdLst>
            <p14:sldId id="275"/>
            <p14:sldId id="293"/>
            <p14:sldId id="285"/>
            <p14:sldId id="291"/>
            <p14:sldId id="289"/>
            <p14:sldId id="294"/>
            <p14:sldId id="292"/>
            <p14:sldId id="287"/>
            <p14:sldId id="2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E96BE3-C3B1-5643-AF9D-1F3BAE96F0E6}" type="datetimeFigureOut">
              <a:rPr lang="en-US" smtClean="0"/>
              <a:t>10/7/19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513E7-964D-FA44-A17F-C4F8046B8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344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4513E7-964D-FA44-A17F-C4F8046B82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33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80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44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77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4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55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2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57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47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58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220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08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C53AC-A7D0-4E45-A234-101BFA8E3C1C}" type="datetimeFigureOut">
              <a:rPr lang="en-US" smtClean="0"/>
              <a:t>10/7/19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17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5" Type="http://schemas.microsoft.com/office/2007/relationships/hdphoto" Target="../media/hdphoto1.wdp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68D001B-9CAB-4FDD-B79E-058B4BA56C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E7A4651-7561-44B6-AB7C-CA73CF6581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FCBC097-7A0B-4B8C-A981-600677201021}"/>
              </a:ext>
            </a:extLst>
          </p:cNvPr>
          <p:cNvSpPr/>
          <p:nvPr/>
        </p:nvSpPr>
        <p:spPr>
          <a:xfrm>
            <a:off x="905517" y="976736"/>
            <a:ext cx="728857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Five Tips for Achieving Academic Success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227168C-5F45-4C0B-B293-2CDBE12EA7C6}"/>
              </a:ext>
            </a:extLst>
          </p:cNvPr>
          <p:cNvSpPr/>
          <p:nvPr/>
        </p:nvSpPr>
        <p:spPr>
          <a:xfrm>
            <a:off x="2041860" y="4062115"/>
            <a:ext cx="501588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dirty="0">
                <a:ln w="0">
                  <a:noFill/>
                </a:ln>
              </a:rPr>
              <a:t>Presented by:</a:t>
            </a:r>
          </a:p>
          <a:p>
            <a:pPr algn="ctr"/>
            <a:r>
              <a:rPr lang="en-US" b="0" cap="none" spc="0" dirty="0">
                <a:ln w="0">
                  <a:noFill/>
                </a:ln>
                <a:solidFill>
                  <a:schemeClr val="tx1"/>
                </a:solidFill>
              </a:rPr>
              <a:t>Fredrika Cowley, M.A.</a:t>
            </a:r>
          </a:p>
          <a:p>
            <a:pPr algn="ctr"/>
            <a:r>
              <a:rPr lang="en-US" dirty="0">
                <a:ln w="0">
                  <a:noFill/>
                </a:ln>
              </a:rPr>
              <a:t>Interim Coordinator, Student Success Initiatives</a:t>
            </a:r>
            <a:endParaRPr lang="en-US" b="0" cap="none" spc="0" dirty="0">
              <a:ln w="0">
                <a:noFill/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08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ofM Powerpoint Theme7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83907" y="721849"/>
            <a:ext cx="6738150" cy="36015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6253" y="248005"/>
            <a:ext cx="7057747" cy="1143000"/>
          </a:xfrm>
        </p:spPr>
        <p:txBody>
          <a:bodyPr>
            <a:noAutofit/>
          </a:bodyPr>
          <a:lstStyle/>
          <a:p>
            <a:r>
              <a:rPr lang="en-US" sz="5400" b="1" cap="none" dirty="0">
                <a:solidFill>
                  <a:schemeClr val="tx2"/>
                </a:solidFill>
                <a:latin typeface="Bitter"/>
                <a:cs typeface="Bitter"/>
              </a:rPr>
              <a:t>Be an Engaged Student</a:t>
            </a:r>
            <a:endParaRPr lang="en-US" sz="5400" dirty="0">
              <a:solidFill>
                <a:schemeClr val="tx2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CD215D-E869-455F-8F7E-19F1C030C6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48" y="110974"/>
            <a:ext cx="1828959" cy="182895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59FDE3F-3C5D-4C76-B014-6642C6E93331}"/>
              </a:ext>
            </a:extLst>
          </p:cNvPr>
          <p:cNvSpPr/>
          <p:nvPr/>
        </p:nvSpPr>
        <p:spPr>
          <a:xfrm>
            <a:off x="578787" y="2522637"/>
            <a:ext cx="301493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TigerZone</a:t>
            </a:r>
            <a:endParaRPr lang="en-US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245567-BFF5-4360-B9AE-90541881EFDF}"/>
              </a:ext>
            </a:extLst>
          </p:cNvPr>
          <p:cNvSpPr/>
          <p:nvPr/>
        </p:nvSpPr>
        <p:spPr>
          <a:xfrm>
            <a:off x="4719605" y="2153305"/>
            <a:ext cx="386178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Academic Resource Fair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D68B00-2747-4E53-B034-99AB99386BA2}"/>
              </a:ext>
            </a:extLst>
          </p:cNvPr>
          <p:cNvSpPr/>
          <p:nvPr/>
        </p:nvSpPr>
        <p:spPr>
          <a:xfrm>
            <a:off x="5385270" y="4323426"/>
            <a:ext cx="301493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Career Fairs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D1A4D80-88BA-4720-A82B-76DAC1528C0A}"/>
              </a:ext>
            </a:extLst>
          </p:cNvPr>
          <p:cNvSpPr/>
          <p:nvPr/>
        </p:nvSpPr>
        <p:spPr>
          <a:xfrm>
            <a:off x="162018" y="4323426"/>
            <a:ext cx="404377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Discover Your Major Day</a:t>
            </a:r>
          </a:p>
        </p:txBody>
      </p:sp>
    </p:spTree>
    <p:extLst>
      <p:ext uri="{BB962C8B-B14F-4D97-AF65-F5344CB8AC3E}">
        <p14:creationId xmlns:p14="http://schemas.microsoft.com/office/powerpoint/2010/main" val="358488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ofM Powerpoint Theme7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1562" y="686338"/>
            <a:ext cx="6667130" cy="36015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562" y="183252"/>
            <a:ext cx="4114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b="1" cap="none" dirty="0">
                <a:solidFill>
                  <a:schemeClr val="tx2"/>
                </a:solidFill>
                <a:latin typeface="Bitter"/>
                <a:cs typeface="Bitter"/>
              </a:rPr>
              <a:t>Attend Class</a:t>
            </a:r>
            <a:endParaRPr lang="en-US" sz="5400" dirty="0">
              <a:solidFill>
                <a:schemeClr val="tx2"/>
              </a:solidFill>
            </a:endParaRPr>
          </a:p>
        </p:txBody>
      </p:sp>
      <p:pic>
        <p:nvPicPr>
          <p:cNvPr id="12" name="Content Placeholder 11" descr="A picture containing object&#10;&#10;Description automatically generated">
            <a:extLst>
              <a:ext uri="{FF2B5EF4-FFF2-40B4-BE49-F238E27FC236}">
                <a16:creationId xmlns:a16="http://schemas.microsoft.com/office/drawing/2014/main" id="{CB0407B7-F4C5-45FC-B879-BA9B397CC51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6414" y="2291176"/>
            <a:ext cx="3063240" cy="1725769"/>
          </a:xfrm>
        </p:spPr>
      </p:pic>
      <p:pic>
        <p:nvPicPr>
          <p:cNvPr id="14" name="Content Placeholder 13" descr="A close up of a logo&#10;&#10;Description automatically generated">
            <a:extLst>
              <a:ext uri="{FF2B5EF4-FFF2-40B4-BE49-F238E27FC236}">
                <a16:creationId xmlns:a16="http://schemas.microsoft.com/office/drawing/2014/main" id="{8E44C3B4-07F0-48E3-9BF6-3A996B00A9F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636414" y="4390545"/>
            <a:ext cx="3063240" cy="2253909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DCB492C-3DBB-45A9-99B7-08370E732098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9190" y="98732"/>
            <a:ext cx="1818844" cy="1818844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413E1EF-C7C5-419E-9DA7-486DEC4C3BD2}"/>
              </a:ext>
            </a:extLst>
          </p:cNvPr>
          <p:cNvSpPr/>
          <p:nvPr/>
        </p:nvSpPr>
        <p:spPr>
          <a:xfrm>
            <a:off x="3963708" y="2498451"/>
            <a:ext cx="4720930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College isn’t free!  You’re wasting money each time you miss a class.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0DC7A83-2DA8-41D2-A059-91903D7CF660}"/>
              </a:ext>
            </a:extLst>
          </p:cNvPr>
          <p:cNvSpPr/>
          <p:nvPr/>
        </p:nvSpPr>
        <p:spPr>
          <a:xfrm>
            <a:off x="3965870" y="4737162"/>
            <a:ext cx="4720930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Class is where you get the information that will be on homework, exams, etc.</a:t>
            </a:r>
          </a:p>
        </p:txBody>
      </p:sp>
    </p:spTree>
    <p:extLst>
      <p:ext uri="{BB962C8B-B14F-4D97-AF65-F5344CB8AC3E}">
        <p14:creationId xmlns:p14="http://schemas.microsoft.com/office/powerpoint/2010/main" val="543648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ofM Powerpoint Theme7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83907" y="721849"/>
            <a:ext cx="6738150" cy="36015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6253" y="248005"/>
            <a:ext cx="7057747" cy="1143000"/>
          </a:xfrm>
        </p:spPr>
        <p:txBody>
          <a:bodyPr>
            <a:noAutofit/>
          </a:bodyPr>
          <a:lstStyle/>
          <a:p>
            <a:r>
              <a:rPr lang="en-US" sz="5400" b="1" cap="none" dirty="0">
                <a:solidFill>
                  <a:schemeClr val="tx2"/>
                </a:solidFill>
                <a:latin typeface="Bitter"/>
                <a:cs typeface="Bitter"/>
              </a:rPr>
              <a:t>Use Learnin</a:t>
            </a:r>
            <a:r>
              <a:rPr lang="en-US" sz="5400" b="1" dirty="0">
                <a:solidFill>
                  <a:schemeClr val="tx2"/>
                </a:solidFill>
                <a:latin typeface="Bitter"/>
                <a:cs typeface="Bitter"/>
              </a:rPr>
              <a:t>g Resources</a:t>
            </a:r>
            <a:endParaRPr lang="en-US" sz="5400" dirty="0">
              <a:solidFill>
                <a:schemeClr val="tx2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CD215D-E869-455F-8F7E-19F1C030C6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48" y="110974"/>
            <a:ext cx="1828959" cy="182895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D16B004-FA2D-4A6B-AF28-7A1AAFB6C565}"/>
              </a:ext>
            </a:extLst>
          </p:cNvPr>
          <p:cNvSpPr/>
          <p:nvPr/>
        </p:nvSpPr>
        <p:spPr>
          <a:xfrm>
            <a:off x="2086253" y="2076964"/>
            <a:ext cx="55556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University Libraries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C87C41-9DC9-4AE4-9934-F6294E0E4107}"/>
              </a:ext>
            </a:extLst>
          </p:cNvPr>
          <p:cNvSpPr/>
          <p:nvPr/>
        </p:nvSpPr>
        <p:spPr>
          <a:xfrm>
            <a:off x="935998" y="3423848"/>
            <a:ext cx="811922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Educational Support Programs</a:t>
            </a:r>
          </a:p>
        </p:txBody>
      </p:sp>
    </p:spTree>
    <p:extLst>
      <p:ext uri="{BB962C8B-B14F-4D97-AF65-F5344CB8AC3E}">
        <p14:creationId xmlns:p14="http://schemas.microsoft.com/office/powerpoint/2010/main" val="379114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ofM Powerpoint Theme7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1562" y="766237"/>
            <a:ext cx="6667130" cy="36015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327" y="29405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5400" b="1" cap="none" dirty="0">
                <a:solidFill>
                  <a:schemeClr val="tx2"/>
                </a:solidFill>
                <a:latin typeface="Bitter"/>
                <a:cs typeface="Bitter"/>
              </a:rPr>
              <a:t>Use Advising Resources</a:t>
            </a:r>
            <a:endParaRPr lang="en-US" sz="5400" dirty="0">
              <a:solidFill>
                <a:schemeClr val="tx2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B83144-C5D3-4FC0-8AF3-E4999AD3D5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96096"/>
            <a:ext cx="4038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Located on the Student tab in </a:t>
            </a:r>
            <a:r>
              <a:rPr lang="en-US" sz="2000" dirty="0" err="1"/>
              <a:t>myMemphis</a:t>
            </a:r>
            <a:endParaRPr lang="en-US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Can schedule appointments for  Advising, Tutoring, CARES, Financial Aid, etc.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75D81E-64EE-4D31-B67F-C214F706E0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78340"/>
            <a:ext cx="4038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Located on the My Degree tab in </a:t>
            </a:r>
            <a:r>
              <a:rPr lang="en-US" sz="2000" dirty="0" err="1"/>
              <a:t>myMemphis</a:t>
            </a:r>
            <a:endParaRPr lang="en-US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Can find information on progress to degree completion, view holds, see who your advisor is, look at advising plans, etc.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6A741B3-5A56-44BD-9F33-138B941E2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82" y="99794"/>
            <a:ext cx="1828959" cy="18289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FBA9368-08BB-4505-AA59-5301020DBB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0918" y="1705429"/>
            <a:ext cx="3248045" cy="1143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7B9C3DD-CE58-4D76-B8BE-E5109193F03C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3195" y="1996096"/>
            <a:ext cx="3248045" cy="85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748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ofM Powerpoint Theme7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83907" y="819505"/>
            <a:ext cx="6738150" cy="36015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48005"/>
            <a:ext cx="8229600" cy="1143000"/>
          </a:xfrm>
        </p:spPr>
        <p:txBody>
          <a:bodyPr>
            <a:noAutofit/>
          </a:bodyPr>
          <a:lstStyle/>
          <a:p>
            <a:r>
              <a:rPr lang="en-US" sz="5400" b="1" cap="none" dirty="0">
                <a:solidFill>
                  <a:schemeClr val="tx2"/>
                </a:solidFill>
                <a:latin typeface="Bitter"/>
                <a:cs typeface="Bitter"/>
              </a:rPr>
              <a:t>Continuously Enroll</a:t>
            </a:r>
            <a:endParaRPr lang="en-US" sz="5400" dirty="0">
              <a:solidFill>
                <a:schemeClr val="tx2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CD215D-E869-455F-8F7E-19F1C030C6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48" y="110974"/>
            <a:ext cx="1828959" cy="182895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1CEA4C6-7024-44AC-AA6B-61D829D486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382" b="88728" l="7493" r="91931">
                        <a14:foregroundMark x1="9222" y1="61272" x2="9222" y2="61272"/>
                        <a14:foregroundMark x1="10663" y1="56358" x2="10663" y2="56358"/>
                        <a14:foregroundMark x1="14986" y1="45954" x2="14986" y2="45954"/>
                        <a14:foregroundMark x1="25937" y1="35838" x2="25937" y2="35838"/>
                        <a14:foregroundMark x1="31124" y1="48844" x2="31124" y2="48844"/>
                        <a14:foregroundMark x1="29971" y1="46821" x2="29971" y2="46821"/>
                        <a14:foregroundMark x1="28530" y1="44509" x2="28530" y2="44509"/>
                        <a14:foregroundMark x1="29107" y1="43642" x2="29107" y2="43642"/>
                        <a14:foregroundMark x1="31988" y1="43642" x2="31988" y2="43642"/>
                        <a14:foregroundMark x1="30259" y1="46821" x2="30259" y2="46821"/>
                        <a14:foregroundMark x1="31988" y1="51445" x2="31988" y2="51445"/>
                        <a14:foregroundMark x1="34006" y1="54913" x2="34006" y2="55780"/>
                        <a14:foregroundMark x1="35159" y1="59827" x2="35159" y2="59827"/>
                        <a14:foregroundMark x1="33429" y1="61850" x2="33429" y2="61850"/>
                        <a14:foregroundMark x1="31988" y1="61850" x2="31988" y2="61850"/>
                        <a14:foregroundMark x1="74640" y1="37283" x2="74640" y2="37283"/>
                        <a14:foregroundMark x1="72046" y1="39306" x2="72046" y2="39884"/>
                        <a14:foregroundMark x1="71758" y1="42775" x2="71758" y2="43931"/>
                        <a14:foregroundMark x1="71470" y1="44798" x2="70605" y2="46243"/>
                        <a14:foregroundMark x1="70029" y1="47110" x2="70029" y2="47688"/>
                        <a14:foregroundMark x1="68588" y1="50289" x2="68588" y2="50867"/>
                        <a14:foregroundMark x1="68300" y1="52890" x2="68300" y2="52890"/>
                        <a14:foregroundMark x1="64553" y1="57225" x2="64265" y2="58092"/>
                        <a14:foregroundMark x1="65130" y1="62428" x2="65130" y2="62428"/>
                        <a14:foregroundMark x1="90778" y1="60694" x2="91354" y2="60983"/>
                        <a14:foregroundMark x1="91931" y1="63006" x2="91931" y2="63006"/>
                        <a14:foregroundMark x1="86455" y1="53757" x2="86455" y2="53757"/>
                        <a14:foregroundMark x1="82133" y1="38439" x2="81556" y2="37861"/>
                        <a14:foregroundMark x1="62536" y1="33237" x2="62536" y2="34393"/>
                        <a14:foregroundMark x1="63112" y1="45376" x2="63112" y2="47977"/>
                        <a14:foregroundMark x1="63112" y1="73121" x2="63112" y2="73121"/>
                        <a14:foregroundMark x1="50144" y1="8382" x2="50144" y2="8382"/>
                        <a14:foregroundMark x1="82133" y1="22832" x2="82133" y2="22832"/>
                        <a14:foregroundMark x1="17003" y1="22254" x2="17003" y2="22254"/>
                        <a14:foregroundMark x1="17003" y1="25434" x2="17003" y2="25434"/>
                        <a14:foregroundMark x1="21037" y1="36994" x2="21037" y2="36994"/>
                        <a14:foregroundMark x1="7493" y1="60116" x2="7493" y2="60116"/>
                        <a14:foregroundMark x1="66571" y1="39884" x2="66571" y2="39884"/>
                        <a14:foregroundMark x1="70605" y1="40751" x2="70605" y2="40751"/>
                        <a14:foregroundMark x1="86455" y1="43931" x2="86455" y2="43931"/>
                        <a14:foregroundMark x1="90778" y1="48844" x2="90778" y2="48844"/>
                        <a14:foregroundMark x1="78963" y1="71965" x2="78963" y2="7196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64889" y="1766719"/>
            <a:ext cx="4857273" cy="484327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3EE4489-A148-4938-85E3-2E8DB3131861}"/>
              </a:ext>
            </a:extLst>
          </p:cNvPr>
          <p:cNvSpPr/>
          <p:nvPr/>
        </p:nvSpPr>
        <p:spPr>
          <a:xfrm flipH="1">
            <a:off x="5552982" y="2676027"/>
            <a:ext cx="330648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Saves TIME &amp; MONEY!</a:t>
            </a:r>
          </a:p>
        </p:txBody>
      </p:sp>
    </p:spTree>
    <p:extLst>
      <p:ext uri="{BB962C8B-B14F-4D97-AF65-F5344CB8AC3E}">
        <p14:creationId xmlns:p14="http://schemas.microsoft.com/office/powerpoint/2010/main" val="3527316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ofM Powerpoint Theme7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83907" y="819505"/>
            <a:ext cx="6738150" cy="36015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48005"/>
            <a:ext cx="8229600" cy="1143000"/>
          </a:xfrm>
        </p:spPr>
        <p:txBody>
          <a:bodyPr>
            <a:noAutofit/>
          </a:bodyPr>
          <a:lstStyle/>
          <a:p>
            <a:r>
              <a:rPr lang="en-US" sz="5400" b="1" cap="none" dirty="0">
                <a:solidFill>
                  <a:schemeClr val="tx2"/>
                </a:solidFill>
                <a:latin typeface="Bitter"/>
                <a:cs typeface="Bitter"/>
              </a:rPr>
              <a:t>Continuously Enroll</a:t>
            </a:r>
            <a:endParaRPr lang="en-US" sz="5400" dirty="0">
              <a:solidFill>
                <a:schemeClr val="tx2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0F817E-C711-4C68-BD20-FC99A38E32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50420" y="2074123"/>
            <a:ext cx="4110373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Know the Repeat Policy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The first repeat replaces the original grade (regardless if you do better or worse) and any subsequent attempts are averaged together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E208610-2125-40FE-B1BB-E11FA118D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1943" y="2074124"/>
            <a:ext cx="4202085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Maintain your GPA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Avoid C-, D, F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What about “W”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0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Know the Academic Standing Policy 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2.00 Term and Overall Combined GPA is needed to maintain Good Standing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CD215D-E869-455F-8F7E-19F1C030C6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48" y="110974"/>
            <a:ext cx="1828959" cy="1828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056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-1216121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Bitter"/>
              </a:rPr>
              <a:t>Contact Us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1F8710-6957-4FF2-A8D0-237C8CB8C22B}"/>
              </a:ext>
            </a:extLst>
          </p:cNvPr>
          <p:cNvSpPr/>
          <p:nvPr/>
        </p:nvSpPr>
        <p:spPr>
          <a:xfrm>
            <a:off x="2178713" y="1594203"/>
            <a:ext cx="46090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Fredrika Cowley</a:t>
            </a:r>
          </a:p>
          <a:p>
            <a:pPr algn="ctr"/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Interim Coordinator, Student Success Initiatives</a:t>
            </a:r>
          </a:p>
          <a:p>
            <a:pPr algn="ctr"/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fcowley@Memphis.edu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598EABF-A6DA-4344-9EF1-C7E6CA00FCC1}"/>
              </a:ext>
            </a:extLst>
          </p:cNvPr>
          <p:cNvSpPr/>
          <p:nvPr/>
        </p:nvSpPr>
        <p:spPr>
          <a:xfrm>
            <a:off x="4250509" y="3098519"/>
            <a:ext cx="2375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EB2DAE9-D477-4F11-9900-5F64F0DD7BE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3848" y="4018033"/>
            <a:ext cx="694865" cy="69486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57FCE2F-7F38-491A-B442-A1F3F0778AC8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61882" y="2869973"/>
            <a:ext cx="952631" cy="95263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0BC954A-66C6-43D3-B234-5298EE8A76AD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4496" y="4908327"/>
            <a:ext cx="1308622" cy="950368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0BE7FFC4-B745-419D-ADE8-B621D55DBF9E}"/>
              </a:ext>
            </a:extLst>
          </p:cNvPr>
          <p:cNvSpPr/>
          <p:nvPr/>
        </p:nvSpPr>
        <p:spPr>
          <a:xfrm>
            <a:off x="2215731" y="3160426"/>
            <a:ext cx="59741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Complete to Compete, University of Memphis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1C5D48F-9C33-4839-9260-86062128E0C7}"/>
              </a:ext>
            </a:extLst>
          </p:cNvPr>
          <p:cNvSpPr/>
          <p:nvPr/>
        </p:nvSpPr>
        <p:spPr>
          <a:xfrm>
            <a:off x="2215731" y="4113057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@c2c_memphis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B97472A-B156-4670-B316-CBB0B2B06629}"/>
              </a:ext>
            </a:extLst>
          </p:cNvPr>
          <p:cNvSpPr/>
          <p:nvPr/>
        </p:nvSpPr>
        <p:spPr>
          <a:xfrm>
            <a:off x="2215731" y="514720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@C2C_Memphis</a:t>
            </a:r>
          </a:p>
        </p:txBody>
      </p:sp>
    </p:spTree>
    <p:extLst>
      <p:ext uri="{BB962C8B-B14F-4D97-AF65-F5344CB8AC3E}">
        <p14:creationId xmlns:p14="http://schemas.microsoft.com/office/powerpoint/2010/main" val="2066082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-1216121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Questions?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598EABF-A6DA-4344-9EF1-C7E6CA00FCC1}"/>
              </a:ext>
            </a:extLst>
          </p:cNvPr>
          <p:cNvSpPr/>
          <p:nvPr/>
        </p:nvSpPr>
        <p:spPr>
          <a:xfrm>
            <a:off x="4250509" y="3098519"/>
            <a:ext cx="23756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DD0FDD-A765-4E23-B6C5-132A04F57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357" y="2212879"/>
            <a:ext cx="5623434" cy="3089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563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CE426D428CEF499B332ADC3ADB3636" ma:contentTypeVersion="15" ma:contentTypeDescription="Create a new document." ma:contentTypeScope="" ma:versionID="eb947edfd5de8e6d1c887207c7b673c9">
  <xsd:schema xmlns:xsd="http://www.w3.org/2001/XMLSchema" xmlns:xs="http://www.w3.org/2001/XMLSchema" xmlns:p="http://schemas.microsoft.com/office/2006/metadata/properties" xmlns:ns1="http://schemas.microsoft.com/sharepoint/v3" xmlns:ns3="f0b9717a-2b57-40f9-a089-7ad30d640f15" xmlns:ns4="5f5b6d61-0e5f-41fd-8596-a1256f5a83b0" targetNamespace="http://schemas.microsoft.com/office/2006/metadata/properties" ma:root="true" ma:fieldsID="7c30ff49e3cfb9a4c6c77e3a5ca6ead9" ns1:_="" ns3:_="" ns4:_="">
    <xsd:import namespace="http://schemas.microsoft.com/sharepoint/v3"/>
    <xsd:import namespace="f0b9717a-2b57-40f9-a089-7ad30d640f15"/>
    <xsd:import namespace="5f5b6d61-0e5f-41fd-8596-a1256f5a83b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1:_ip_UnifiedCompliancePolicyProperties" minOccurs="0"/>
                <xsd:element ref="ns1:_ip_UnifiedCompliancePolicyUIAc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b9717a-2b57-40f9-a089-7ad30d640f1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b6d61-0e5f-41fd-8596-a1256f5a83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9A1AC9-997D-4C72-A724-F561805DDF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0b9717a-2b57-40f9-a089-7ad30d640f15"/>
    <ds:schemaRef ds:uri="5f5b6d61-0e5f-41fd-8596-a1256f5a83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DD18ACF-19B3-48AC-AED3-90C83B7C0CBB}">
  <ds:schemaRefs>
    <ds:schemaRef ds:uri="5f5b6d61-0e5f-41fd-8596-a1256f5a83b0"/>
    <ds:schemaRef ds:uri="http://schemas.microsoft.com/sharepoint/v3"/>
    <ds:schemaRef ds:uri="http://purl.org/dc/terms/"/>
    <ds:schemaRef ds:uri="f0b9717a-2b57-40f9-a089-7ad30d640f1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9119E4C-354A-4E21-BE21-57BE93530D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1748</TotalTime>
  <Words>237</Words>
  <Application>Microsoft Macintosh PowerPoint</Application>
  <PresentationFormat>On-screen Show (4:3)</PresentationFormat>
  <Paragraphs>46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Bitter</vt:lpstr>
      <vt:lpstr>Calibri</vt:lpstr>
      <vt:lpstr>Wingdings</vt:lpstr>
      <vt:lpstr>Office Theme</vt:lpstr>
      <vt:lpstr>PowerPoint Presentation</vt:lpstr>
      <vt:lpstr>Be an Engaged Student</vt:lpstr>
      <vt:lpstr>Attend Class</vt:lpstr>
      <vt:lpstr>Use Learning Resources</vt:lpstr>
      <vt:lpstr>Use Advising Resources</vt:lpstr>
      <vt:lpstr>Continuously Enroll</vt:lpstr>
      <vt:lpstr>Continuously Enroll</vt:lpstr>
      <vt:lpstr>Contact Us</vt:lpstr>
      <vt:lpstr>Questions?</vt:lpstr>
    </vt:vector>
  </TitlesOfParts>
  <Company>Arher Malom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Terri Harris</dc:creator>
  <cp:lastModifiedBy>Nathaniel Collins Ball (ncball)</cp:lastModifiedBy>
  <cp:revision>7</cp:revision>
  <dcterms:created xsi:type="dcterms:W3CDTF">2015-02-18T21:50:14Z</dcterms:created>
  <dcterms:modified xsi:type="dcterms:W3CDTF">2019-10-07T17:05:53Z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0x01010059CE426D428CEF499B332ADC3ADB3636</vt:lpwstr>
  </property>
</Properties>
</file>